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1"/>
    <p:sldMasterId id="2147483666" r:id="rId2"/>
  </p:sldMasterIdLst>
  <p:notesMasterIdLst>
    <p:notesMasterId r:id="rId4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26" d="100"/>
          <a:sy n="126" d="100"/>
        </p:scale>
        <p:origin x="-354"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05391938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Shape 1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6" name="Shape 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Shape 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Shape 2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Shape 2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Shape 28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Shape 2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Shape 2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7" name="Shape 2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Shape 3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4" name="Shape 3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Shape 3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0" name="Shape 3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Shape 3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Shape 3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Shape 3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7" name="Shape 3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Shape 3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0" name="Shape 3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 name="Shape 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Shape 1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Shape 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Shape 1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685800" y="1583342"/>
            <a:ext cx="7772400" cy="1159800"/>
          </a:xfrm>
          <a:prstGeom prst="rect">
            <a:avLst/>
          </a:prstGeom>
          <a:noFill/>
          <a:ln>
            <a:noFill/>
          </a:ln>
        </p:spPr>
        <p:txBody>
          <a:bodyPr lIns="91425" tIns="91425" rIns="91425" bIns="91425" anchor="b" anchorCtr="0"/>
          <a:lstStyle>
            <a:lvl1pPr marL="0" marR="0" lvl="0" indent="304800" algn="ctr" rtl="0">
              <a:lnSpc>
                <a:spcPct val="100000"/>
              </a:lnSpc>
              <a:spcBef>
                <a:spcPts val="0"/>
              </a:spcBef>
              <a:spcAft>
                <a:spcPts val="0"/>
              </a:spcAft>
              <a:buClr>
                <a:schemeClr val="dk1"/>
              </a:buClr>
              <a:buFont typeface="Arial"/>
              <a:buNone/>
              <a:defRPr sz="4800" b="1" i="0" u="none" strike="noStrike" cap="none">
                <a:solidFill>
                  <a:schemeClr val="dk1"/>
                </a:solidFill>
                <a:latin typeface="Arial"/>
                <a:ea typeface="Arial"/>
                <a:cs typeface="Arial"/>
                <a:sym typeface="Arial"/>
              </a:defRPr>
            </a:lvl1pPr>
            <a:lvl2pPr marL="0" marR="0" lvl="1" indent="304800" algn="ctr" rtl="0">
              <a:lnSpc>
                <a:spcPct val="100000"/>
              </a:lnSpc>
              <a:spcBef>
                <a:spcPts val="0"/>
              </a:spcBef>
              <a:spcAft>
                <a:spcPts val="0"/>
              </a:spcAft>
              <a:buClr>
                <a:schemeClr val="dk1"/>
              </a:buClr>
              <a:buFont typeface="Arial"/>
              <a:buNone/>
              <a:defRPr sz="4800" b="1" i="0" u="none" strike="noStrike" cap="none">
                <a:solidFill>
                  <a:schemeClr val="dk1"/>
                </a:solidFill>
                <a:latin typeface="Arial"/>
                <a:ea typeface="Arial"/>
                <a:cs typeface="Arial"/>
                <a:sym typeface="Arial"/>
              </a:defRPr>
            </a:lvl2pPr>
            <a:lvl3pPr marL="0" marR="0" lvl="2"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3pPr>
            <a:lvl4pPr marL="0" marR="0" lvl="3"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4pPr>
            <a:lvl5pPr marL="0" marR="0" lvl="4"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5pPr>
            <a:lvl6pPr marL="0" marR="0" lvl="5"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6pPr>
            <a:lvl7pPr marL="0" marR="0" lvl="6"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7pPr>
            <a:lvl8pPr marL="0" marR="0" lvl="7"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8pPr>
            <a:lvl9pPr marL="0" marR="0" lvl="8" indent="304800" algn="ctr" rtl="0">
              <a:spcBef>
                <a:spcPts val="0"/>
              </a:spcBef>
              <a:buClr>
                <a:schemeClr val="dk1"/>
              </a:buClr>
              <a:buFont typeface="Arial"/>
              <a:buNone/>
              <a:defRPr sz="4800" b="1"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subTitle" idx="1"/>
          </p:nvPr>
        </p:nvSpPr>
        <p:spPr>
          <a:xfrm>
            <a:off x="685800" y="2840052"/>
            <a:ext cx="7772400" cy="784800"/>
          </a:xfrm>
          <a:prstGeom prst="rect">
            <a:avLst/>
          </a:prstGeom>
          <a:noFill/>
          <a:ln>
            <a:noFill/>
          </a:ln>
        </p:spPr>
        <p:txBody>
          <a:bodyPr lIns="91425" tIns="91425" rIns="91425" bIns="91425" anchor="t" anchorCtr="0"/>
          <a:lstStyle>
            <a:lvl1pPr marL="0" marR="0" lvl="0"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1pPr>
            <a:lvl2pPr marL="0" marR="0" lvl="1"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2pPr>
            <a:lvl3pPr marL="0" marR="0" lvl="2"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3pPr>
            <a:lvl4pPr marL="0" marR="0" lvl="3"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4pPr>
            <a:lvl5pPr marL="0" marR="0" lvl="4"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5pPr>
            <a:lvl6pPr marL="0" marR="0" lvl="5"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6pPr>
            <a:lvl7pPr marL="0" marR="0" lvl="6"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7pPr>
            <a:lvl8pPr marL="0" marR="0" lvl="7"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8pPr>
            <a:lvl9pPr marL="0" marR="0" lvl="8" indent="190500" algn="ctr" rtl="0">
              <a:lnSpc>
                <a:spcPct val="100000"/>
              </a:lnSpc>
              <a:spcBef>
                <a:spcPts val="0"/>
              </a:spcBef>
              <a:spcAft>
                <a:spcPts val="0"/>
              </a:spcAft>
              <a:buClr>
                <a:schemeClr val="dk2"/>
              </a:buClr>
              <a:buFont typeface="Arial"/>
              <a:buNone/>
              <a:defRPr sz="3000" b="0" i="0" u="none" strike="noStrike" cap="none">
                <a:solidFill>
                  <a:schemeClr val="dk2"/>
                </a:solidFill>
                <a:latin typeface="Arial"/>
                <a:ea typeface="Arial"/>
                <a:cs typeface="Arial"/>
                <a:sym typeface="Aria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05977"/>
            <a:ext cx="8229600" cy="857400"/>
          </a:xfrm>
          <a:prstGeom prst="rect">
            <a:avLst/>
          </a:prstGeom>
          <a:noFill/>
          <a:ln>
            <a:noFill/>
          </a:ln>
        </p:spPr>
        <p:txBody>
          <a:bodyPr lIns="91425" tIns="91425" rIns="91425" bIns="91425" anchor="b" anchorCtr="0"/>
          <a:lstStyle>
            <a:lvl1pPr lvl="0" algn="l" rtl="0">
              <a:spcBef>
                <a:spcPts val="0"/>
              </a:spcBef>
              <a:buClr>
                <a:schemeClr val="dk1"/>
              </a:buClr>
              <a:buFont typeface="Arial"/>
              <a:buNone/>
              <a:defRPr sz="3600" b="1">
                <a:solidFill>
                  <a:schemeClr val="dk1"/>
                </a:solidFill>
                <a:latin typeface="Arial"/>
                <a:ea typeface="Arial"/>
                <a:cs typeface="Arial"/>
                <a:sym typeface="Arial"/>
              </a:defRPr>
            </a:lvl1pPr>
            <a:lvl2pPr lvl="1" algn="l" rtl="0">
              <a:spcBef>
                <a:spcPts val="0"/>
              </a:spcBef>
              <a:buClr>
                <a:schemeClr val="dk1"/>
              </a:buClr>
              <a:buFont typeface="Arial"/>
              <a:buNone/>
              <a:defRPr sz="3600" b="1">
                <a:solidFill>
                  <a:schemeClr val="dk1"/>
                </a:solidFill>
                <a:latin typeface="Arial"/>
                <a:ea typeface="Arial"/>
                <a:cs typeface="Arial"/>
                <a:sym typeface="Arial"/>
              </a:defRPr>
            </a:lvl2pPr>
            <a:lvl3pPr lvl="2" algn="l" rtl="0">
              <a:spcBef>
                <a:spcPts val="0"/>
              </a:spcBef>
              <a:buClr>
                <a:schemeClr val="dk1"/>
              </a:buClr>
              <a:buFont typeface="Arial"/>
              <a:buNone/>
              <a:defRPr sz="3600" b="1">
                <a:solidFill>
                  <a:schemeClr val="dk1"/>
                </a:solidFill>
                <a:latin typeface="Arial"/>
                <a:ea typeface="Arial"/>
                <a:cs typeface="Arial"/>
                <a:sym typeface="Arial"/>
              </a:defRPr>
            </a:lvl3pPr>
            <a:lvl4pPr lvl="3" algn="l" rtl="0">
              <a:spcBef>
                <a:spcPts val="0"/>
              </a:spcBef>
              <a:buClr>
                <a:schemeClr val="dk1"/>
              </a:buClr>
              <a:buFont typeface="Arial"/>
              <a:buNone/>
              <a:defRPr sz="3600" b="1">
                <a:solidFill>
                  <a:schemeClr val="dk1"/>
                </a:solidFill>
                <a:latin typeface="Arial"/>
                <a:ea typeface="Arial"/>
                <a:cs typeface="Arial"/>
                <a:sym typeface="Arial"/>
              </a:defRPr>
            </a:lvl4pPr>
            <a:lvl5pPr lvl="4" algn="l" rtl="0">
              <a:spcBef>
                <a:spcPts val="0"/>
              </a:spcBef>
              <a:buClr>
                <a:schemeClr val="dk1"/>
              </a:buClr>
              <a:buFont typeface="Arial"/>
              <a:buNone/>
              <a:defRPr sz="3600" b="1">
                <a:solidFill>
                  <a:schemeClr val="dk1"/>
                </a:solidFill>
                <a:latin typeface="Arial"/>
                <a:ea typeface="Arial"/>
                <a:cs typeface="Arial"/>
                <a:sym typeface="Arial"/>
              </a:defRPr>
            </a:lvl5pPr>
            <a:lvl6pPr lvl="5" algn="l" rtl="0">
              <a:spcBef>
                <a:spcPts val="0"/>
              </a:spcBef>
              <a:buClr>
                <a:schemeClr val="dk1"/>
              </a:buClr>
              <a:buFont typeface="Arial"/>
              <a:buNone/>
              <a:defRPr sz="3600" b="1">
                <a:solidFill>
                  <a:schemeClr val="dk1"/>
                </a:solidFill>
                <a:latin typeface="Arial"/>
                <a:ea typeface="Arial"/>
                <a:cs typeface="Arial"/>
                <a:sym typeface="Arial"/>
              </a:defRPr>
            </a:lvl6pPr>
            <a:lvl7pPr lvl="6" algn="l" rtl="0">
              <a:spcBef>
                <a:spcPts val="0"/>
              </a:spcBef>
              <a:buClr>
                <a:schemeClr val="dk1"/>
              </a:buClr>
              <a:buFont typeface="Arial"/>
              <a:buNone/>
              <a:defRPr sz="3600" b="1">
                <a:solidFill>
                  <a:schemeClr val="dk1"/>
                </a:solidFill>
                <a:latin typeface="Arial"/>
                <a:ea typeface="Arial"/>
                <a:cs typeface="Arial"/>
                <a:sym typeface="Arial"/>
              </a:defRPr>
            </a:lvl7pPr>
            <a:lvl8pPr lvl="7" algn="l" rtl="0">
              <a:spcBef>
                <a:spcPts val="0"/>
              </a:spcBef>
              <a:buClr>
                <a:schemeClr val="dk1"/>
              </a:buClr>
              <a:buFont typeface="Arial"/>
              <a:buNone/>
              <a:defRPr sz="3600" b="1">
                <a:solidFill>
                  <a:schemeClr val="dk1"/>
                </a:solidFill>
                <a:latin typeface="Arial"/>
                <a:ea typeface="Arial"/>
                <a:cs typeface="Arial"/>
                <a:sym typeface="Arial"/>
              </a:defRPr>
            </a:lvl8pPr>
            <a:lvl9pPr lvl="8" algn="l" rtl="0">
              <a:spcBef>
                <a:spcPts val="0"/>
              </a:spcBef>
              <a:buClr>
                <a:schemeClr val="dk1"/>
              </a:buClr>
              <a:buFont typeface="Arial"/>
              <a:buNone/>
              <a:defRPr sz="3600" b="1">
                <a:solidFill>
                  <a:schemeClr val="dk1"/>
                </a:solidFill>
                <a:latin typeface="Arial"/>
                <a:ea typeface="Arial"/>
                <a:cs typeface="Arial"/>
                <a:sym typeface="Arial"/>
              </a:defRPr>
            </a:lvl9pPr>
          </a:lstStyle>
          <a:p>
            <a:endParaRPr/>
          </a:p>
        </p:txBody>
      </p:sp>
      <p:sp>
        <p:nvSpPr>
          <p:cNvPr id="58" name="Shape 58"/>
          <p:cNvSpPr txBox="1">
            <a:spLocks noGrp="1"/>
          </p:cNvSpPr>
          <p:nvPr>
            <p:ph type="body" idx="1"/>
          </p:nvPr>
        </p:nvSpPr>
        <p:spPr>
          <a:xfrm>
            <a:off x="457200" y="1200150"/>
            <a:ext cx="8229600" cy="3725700"/>
          </a:xfrm>
          <a:prstGeom prst="rect">
            <a:avLst/>
          </a:prstGeom>
          <a:noFill/>
          <a:ln>
            <a:noFill/>
          </a:ln>
        </p:spPr>
        <p:txBody>
          <a:bodyPr lIns="91425" tIns="91425" rIns="91425" bIns="91425" anchor="t" anchorCtr="0"/>
          <a:lstStyle>
            <a:lvl1pPr lvl="0" rtl="0">
              <a:spcBef>
                <a:spcPts val="0"/>
              </a:spcBef>
              <a:defRPr/>
            </a:lvl1pPr>
            <a:lvl2pPr marL="742950" lvl="1" indent="-285750" rtl="0">
              <a:spcBef>
                <a:spcPts val="0"/>
              </a:spcBef>
              <a:defRPr/>
            </a:lvl2pPr>
            <a:lvl3pPr marL="1143000" lvl="2" indent="-228600" rtl="0">
              <a:spcBef>
                <a:spcPts val="0"/>
              </a:spcBef>
              <a:defRPr/>
            </a:lvl3pPr>
            <a:lvl4pPr marL="1600200" lvl="3" indent="-228600" rtl="0">
              <a:spcBef>
                <a:spcPts val="0"/>
              </a:spcBef>
              <a:defRPr/>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05977"/>
            <a:ext cx="8229600" cy="857400"/>
          </a:xfrm>
          <a:prstGeom prst="rect">
            <a:avLst/>
          </a:prstGeom>
          <a:noFill/>
          <a:ln>
            <a:noFill/>
          </a:ln>
        </p:spPr>
        <p:txBody>
          <a:bodyPr lIns="91425" tIns="91425" rIns="91425" bIns="91425" anchor="b" anchorCtr="0"/>
          <a:lstStyle>
            <a:lvl1pPr lvl="0" algn="l" rtl="0">
              <a:spcBef>
                <a:spcPts val="0"/>
              </a:spcBef>
              <a:buClr>
                <a:schemeClr val="dk1"/>
              </a:buClr>
              <a:buFont typeface="Arial"/>
              <a:buNone/>
              <a:defRPr sz="3600" b="1">
                <a:solidFill>
                  <a:schemeClr val="dk1"/>
                </a:solidFill>
                <a:latin typeface="Arial"/>
                <a:ea typeface="Arial"/>
                <a:cs typeface="Arial"/>
                <a:sym typeface="Arial"/>
              </a:defRPr>
            </a:lvl1pPr>
            <a:lvl2pPr lvl="1" algn="l" rtl="0">
              <a:spcBef>
                <a:spcPts val="0"/>
              </a:spcBef>
              <a:buClr>
                <a:schemeClr val="dk1"/>
              </a:buClr>
              <a:buFont typeface="Arial"/>
              <a:buNone/>
              <a:defRPr sz="3600" b="1">
                <a:solidFill>
                  <a:schemeClr val="dk1"/>
                </a:solidFill>
                <a:latin typeface="Arial"/>
                <a:ea typeface="Arial"/>
                <a:cs typeface="Arial"/>
                <a:sym typeface="Arial"/>
              </a:defRPr>
            </a:lvl2pPr>
            <a:lvl3pPr lvl="2" algn="l" rtl="0">
              <a:spcBef>
                <a:spcPts val="0"/>
              </a:spcBef>
              <a:buClr>
                <a:schemeClr val="dk1"/>
              </a:buClr>
              <a:buFont typeface="Arial"/>
              <a:buNone/>
              <a:defRPr sz="3600" b="1">
                <a:solidFill>
                  <a:schemeClr val="dk1"/>
                </a:solidFill>
                <a:latin typeface="Arial"/>
                <a:ea typeface="Arial"/>
                <a:cs typeface="Arial"/>
                <a:sym typeface="Arial"/>
              </a:defRPr>
            </a:lvl3pPr>
            <a:lvl4pPr lvl="3" algn="l" rtl="0">
              <a:spcBef>
                <a:spcPts val="0"/>
              </a:spcBef>
              <a:buClr>
                <a:schemeClr val="dk1"/>
              </a:buClr>
              <a:buFont typeface="Arial"/>
              <a:buNone/>
              <a:defRPr sz="3600" b="1">
                <a:solidFill>
                  <a:schemeClr val="dk1"/>
                </a:solidFill>
                <a:latin typeface="Arial"/>
                <a:ea typeface="Arial"/>
                <a:cs typeface="Arial"/>
                <a:sym typeface="Arial"/>
              </a:defRPr>
            </a:lvl4pPr>
            <a:lvl5pPr lvl="4" algn="l" rtl="0">
              <a:spcBef>
                <a:spcPts val="0"/>
              </a:spcBef>
              <a:buClr>
                <a:schemeClr val="dk1"/>
              </a:buClr>
              <a:buFont typeface="Arial"/>
              <a:buNone/>
              <a:defRPr sz="3600" b="1">
                <a:solidFill>
                  <a:schemeClr val="dk1"/>
                </a:solidFill>
                <a:latin typeface="Arial"/>
                <a:ea typeface="Arial"/>
                <a:cs typeface="Arial"/>
                <a:sym typeface="Arial"/>
              </a:defRPr>
            </a:lvl5pPr>
            <a:lvl6pPr lvl="5" algn="l" rtl="0">
              <a:spcBef>
                <a:spcPts val="0"/>
              </a:spcBef>
              <a:buClr>
                <a:schemeClr val="dk1"/>
              </a:buClr>
              <a:buFont typeface="Arial"/>
              <a:buNone/>
              <a:defRPr sz="3600" b="1">
                <a:solidFill>
                  <a:schemeClr val="dk1"/>
                </a:solidFill>
                <a:latin typeface="Arial"/>
                <a:ea typeface="Arial"/>
                <a:cs typeface="Arial"/>
                <a:sym typeface="Arial"/>
              </a:defRPr>
            </a:lvl6pPr>
            <a:lvl7pPr lvl="6" algn="l" rtl="0">
              <a:spcBef>
                <a:spcPts val="0"/>
              </a:spcBef>
              <a:buClr>
                <a:schemeClr val="dk1"/>
              </a:buClr>
              <a:buFont typeface="Arial"/>
              <a:buNone/>
              <a:defRPr sz="3600" b="1">
                <a:solidFill>
                  <a:schemeClr val="dk1"/>
                </a:solidFill>
                <a:latin typeface="Arial"/>
                <a:ea typeface="Arial"/>
                <a:cs typeface="Arial"/>
                <a:sym typeface="Arial"/>
              </a:defRPr>
            </a:lvl7pPr>
            <a:lvl8pPr lvl="7" algn="l" rtl="0">
              <a:spcBef>
                <a:spcPts val="0"/>
              </a:spcBef>
              <a:buClr>
                <a:schemeClr val="dk1"/>
              </a:buClr>
              <a:buFont typeface="Arial"/>
              <a:buNone/>
              <a:defRPr sz="3600" b="1">
                <a:solidFill>
                  <a:schemeClr val="dk1"/>
                </a:solidFill>
                <a:latin typeface="Arial"/>
                <a:ea typeface="Arial"/>
                <a:cs typeface="Arial"/>
                <a:sym typeface="Arial"/>
              </a:defRPr>
            </a:lvl8pPr>
            <a:lvl9pPr lvl="8" algn="l" rtl="0">
              <a:spcBef>
                <a:spcPts val="0"/>
              </a:spcBef>
              <a:buClr>
                <a:schemeClr val="dk1"/>
              </a:buClr>
              <a:buFont typeface="Arial"/>
              <a:buNone/>
              <a:defRPr sz="3600" b="1">
                <a:solidFill>
                  <a:schemeClr val="dk1"/>
                </a:solidFill>
                <a:latin typeface="Arial"/>
                <a:ea typeface="Arial"/>
                <a:cs typeface="Arial"/>
                <a:sym typeface="Arial"/>
              </a:defRPr>
            </a:lvl9pPr>
          </a:lstStyle>
          <a:p>
            <a:endParaRPr/>
          </a:p>
        </p:txBody>
      </p:sp>
      <p:sp>
        <p:nvSpPr>
          <p:cNvPr id="61" name="Shape 61"/>
          <p:cNvSpPr txBox="1">
            <a:spLocks noGrp="1"/>
          </p:cNvSpPr>
          <p:nvPr>
            <p:ph type="body" idx="1"/>
          </p:nvPr>
        </p:nvSpPr>
        <p:spPr>
          <a:xfrm>
            <a:off x="457200" y="1200150"/>
            <a:ext cx="3994500" cy="37257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62" name="Shape 62"/>
          <p:cNvSpPr txBox="1">
            <a:spLocks noGrp="1"/>
          </p:cNvSpPr>
          <p:nvPr>
            <p:ph type="body" idx="2"/>
          </p:nvPr>
        </p:nvSpPr>
        <p:spPr>
          <a:xfrm>
            <a:off x="4692273" y="1200150"/>
            <a:ext cx="3994499" cy="3725700"/>
          </a:xfrm>
          <a:prstGeom prst="rect">
            <a:avLst/>
          </a:prstGeom>
          <a:noFill/>
          <a:ln>
            <a:noFill/>
          </a:ln>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457200" y="205977"/>
            <a:ext cx="8229600" cy="857400"/>
          </a:xfrm>
          <a:prstGeom prst="rect">
            <a:avLst/>
          </a:prstGeom>
          <a:noFill/>
          <a:ln>
            <a:noFill/>
          </a:ln>
        </p:spPr>
        <p:txBody>
          <a:bodyPr lIns="91425" tIns="91425" rIns="91425" bIns="91425" anchor="b" anchorCtr="0"/>
          <a:lstStyle>
            <a:lvl1pPr lvl="0" algn="l" rtl="0">
              <a:spcBef>
                <a:spcPts val="0"/>
              </a:spcBef>
              <a:buClr>
                <a:schemeClr val="dk1"/>
              </a:buClr>
              <a:buFont typeface="Arial"/>
              <a:buNone/>
              <a:defRPr sz="3600" b="1">
                <a:solidFill>
                  <a:schemeClr val="dk1"/>
                </a:solidFill>
                <a:latin typeface="Arial"/>
                <a:ea typeface="Arial"/>
                <a:cs typeface="Arial"/>
                <a:sym typeface="Arial"/>
              </a:defRPr>
            </a:lvl1pPr>
            <a:lvl2pPr lvl="1" algn="l" rtl="0">
              <a:spcBef>
                <a:spcPts val="0"/>
              </a:spcBef>
              <a:buClr>
                <a:schemeClr val="dk1"/>
              </a:buClr>
              <a:buFont typeface="Arial"/>
              <a:buNone/>
              <a:defRPr sz="3600" b="1">
                <a:solidFill>
                  <a:schemeClr val="dk1"/>
                </a:solidFill>
                <a:latin typeface="Arial"/>
                <a:ea typeface="Arial"/>
                <a:cs typeface="Arial"/>
                <a:sym typeface="Arial"/>
              </a:defRPr>
            </a:lvl2pPr>
            <a:lvl3pPr lvl="2" algn="l" rtl="0">
              <a:spcBef>
                <a:spcPts val="0"/>
              </a:spcBef>
              <a:buClr>
                <a:schemeClr val="dk1"/>
              </a:buClr>
              <a:buFont typeface="Arial"/>
              <a:buNone/>
              <a:defRPr sz="3600" b="1">
                <a:solidFill>
                  <a:schemeClr val="dk1"/>
                </a:solidFill>
                <a:latin typeface="Arial"/>
                <a:ea typeface="Arial"/>
                <a:cs typeface="Arial"/>
                <a:sym typeface="Arial"/>
              </a:defRPr>
            </a:lvl3pPr>
            <a:lvl4pPr lvl="3" algn="l" rtl="0">
              <a:spcBef>
                <a:spcPts val="0"/>
              </a:spcBef>
              <a:buClr>
                <a:schemeClr val="dk1"/>
              </a:buClr>
              <a:buFont typeface="Arial"/>
              <a:buNone/>
              <a:defRPr sz="3600" b="1">
                <a:solidFill>
                  <a:schemeClr val="dk1"/>
                </a:solidFill>
                <a:latin typeface="Arial"/>
                <a:ea typeface="Arial"/>
                <a:cs typeface="Arial"/>
                <a:sym typeface="Arial"/>
              </a:defRPr>
            </a:lvl4pPr>
            <a:lvl5pPr lvl="4" algn="l" rtl="0">
              <a:spcBef>
                <a:spcPts val="0"/>
              </a:spcBef>
              <a:buClr>
                <a:schemeClr val="dk1"/>
              </a:buClr>
              <a:buFont typeface="Arial"/>
              <a:buNone/>
              <a:defRPr sz="3600" b="1">
                <a:solidFill>
                  <a:schemeClr val="dk1"/>
                </a:solidFill>
                <a:latin typeface="Arial"/>
                <a:ea typeface="Arial"/>
                <a:cs typeface="Arial"/>
                <a:sym typeface="Arial"/>
              </a:defRPr>
            </a:lvl5pPr>
            <a:lvl6pPr lvl="5" algn="l" rtl="0">
              <a:spcBef>
                <a:spcPts val="0"/>
              </a:spcBef>
              <a:buClr>
                <a:schemeClr val="dk1"/>
              </a:buClr>
              <a:buFont typeface="Arial"/>
              <a:buNone/>
              <a:defRPr sz="3600" b="1">
                <a:solidFill>
                  <a:schemeClr val="dk1"/>
                </a:solidFill>
                <a:latin typeface="Arial"/>
                <a:ea typeface="Arial"/>
                <a:cs typeface="Arial"/>
                <a:sym typeface="Arial"/>
              </a:defRPr>
            </a:lvl6pPr>
            <a:lvl7pPr lvl="6" algn="l" rtl="0">
              <a:spcBef>
                <a:spcPts val="0"/>
              </a:spcBef>
              <a:buClr>
                <a:schemeClr val="dk1"/>
              </a:buClr>
              <a:buFont typeface="Arial"/>
              <a:buNone/>
              <a:defRPr sz="3600" b="1">
                <a:solidFill>
                  <a:schemeClr val="dk1"/>
                </a:solidFill>
                <a:latin typeface="Arial"/>
                <a:ea typeface="Arial"/>
                <a:cs typeface="Arial"/>
                <a:sym typeface="Arial"/>
              </a:defRPr>
            </a:lvl7pPr>
            <a:lvl8pPr lvl="7" algn="l" rtl="0">
              <a:spcBef>
                <a:spcPts val="0"/>
              </a:spcBef>
              <a:buClr>
                <a:schemeClr val="dk1"/>
              </a:buClr>
              <a:buFont typeface="Arial"/>
              <a:buNone/>
              <a:defRPr sz="3600" b="1">
                <a:solidFill>
                  <a:schemeClr val="dk1"/>
                </a:solidFill>
                <a:latin typeface="Arial"/>
                <a:ea typeface="Arial"/>
                <a:cs typeface="Arial"/>
                <a:sym typeface="Arial"/>
              </a:defRPr>
            </a:lvl8pPr>
            <a:lvl9pPr lvl="8" algn="l" rtl="0">
              <a:spcBef>
                <a:spcPts val="0"/>
              </a:spcBef>
              <a:buClr>
                <a:schemeClr val="dk1"/>
              </a:buClr>
              <a:buFont typeface="Arial"/>
              <a:buNone/>
              <a:defRPr sz="3600" b="1">
                <a:solidFill>
                  <a:schemeClr val="dk1"/>
                </a:solidFill>
                <a:latin typeface="Arial"/>
                <a:ea typeface="Arial"/>
                <a:cs typeface="Arial"/>
                <a:sym typeface="Arial"/>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Caption">
    <p:spTree>
      <p:nvGrpSpPr>
        <p:cNvPr id="1" name="Shape 65"/>
        <p:cNvGrpSpPr/>
        <p:nvPr/>
      </p:nvGrpSpPr>
      <p:grpSpPr>
        <a:xfrm>
          <a:off x="0" y="0"/>
          <a:ext cx="0" cy="0"/>
          <a:chOff x="0" y="0"/>
          <a:chExt cx="0" cy="0"/>
        </a:xfrm>
      </p:grpSpPr>
      <p:sp>
        <p:nvSpPr>
          <p:cNvPr id="66" name="Shape 66"/>
          <p:cNvSpPr txBox="1">
            <a:spLocks noGrp="1"/>
          </p:cNvSpPr>
          <p:nvPr>
            <p:ph type="body" idx="1"/>
          </p:nvPr>
        </p:nvSpPr>
        <p:spPr>
          <a:xfrm>
            <a:off x="457200" y="4406308"/>
            <a:ext cx="8229600" cy="519600"/>
          </a:xfrm>
          <a:prstGeom prst="rect">
            <a:avLst/>
          </a:prstGeom>
          <a:noFill/>
          <a:ln>
            <a:noFill/>
          </a:ln>
        </p:spPr>
        <p:txBody>
          <a:bodyPr lIns="91425" tIns="91425" rIns="91425" bIns="91425" anchor="t" anchorCtr="0"/>
          <a:lstStyle>
            <a:lvl1pPr marL="285750" lvl="0" indent="-171450" algn="ctr" rtl="0">
              <a:lnSpc>
                <a:spcPct val="100000"/>
              </a:lnSpc>
              <a:spcBef>
                <a:spcPts val="360"/>
              </a:spcBef>
              <a:spcAft>
                <a:spcPts val="0"/>
              </a:spcAft>
              <a:buClr>
                <a:schemeClr val="dk1"/>
              </a:buClr>
              <a:buFont typeface="Arial"/>
              <a:buChar char="●"/>
              <a:defRPr sz="1800">
                <a:solidFill>
                  <a:schemeClr val="dk1"/>
                </a:solidFill>
              </a:defRPr>
            </a:lvl1pPr>
            <a:lvl2pPr marL="285750" lvl="1" indent="-171450" algn="ctr" rtl="0">
              <a:lnSpc>
                <a:spcPct val="100000"/>
              </a:lnSpc>
              <a:spcBef>
                <a:spcPts val="360"/>
              </a:spcBef>
              <a:spcAft>
                <a:spcPts val="0"/>
              </a:spcAft>
              <a:buClr>
                <a:schemeClr val="dk1"/>
              </a:buClr>
              <a:buFont typeface="Courier New"/>
              <a:buChar char="o"/>
              <a:defRPr sz="1800">
                <a:solidFill>
                  <a:schemeClr val="dk1"/>
                </a:solidFill>
              </a:defRPr>
            </a:lvl2pPr>
            <a:lvl3pPr marL="285750" lvl="2" indent="-171450" algn="ctr" rtl="0">
              <a:lnSpc>
                <a:spcPct val="100000"/>
              </a:lnSpc>
              <a:spcBef>
                <a:spcPts val="360"/>
              </a:spcBef>
              <a:spcAft>
                <a:spcPts val="0"/>
              </a:spcAft>
              <a:buClr>
                <a:schemeClr val="dk1"/>
              </a:buClr>
              <a:buFont typeface="Wingdings"/>
              <a:buChar char="§"/>
              <a:defRPr sz="1800">
                <a:solidFill>
                  <a:schemeClr val="dk1"/>
                </a:solidFill>
              </a:defRPr>
            </a:lvl3pPr>
            <a:lvl4pPr marL="285750" lvl="3" indent="-171450" algn="ctr" rtl="0">
              <a:lnSpc>
                <a:spcPct val="100000"/>
              </a:lnSpc>
              <a:spcBef>
                <a:spcPts val="360"/>
              </a:spcBef>
              <a:spcAft>
                <a:spcPts val="0"/>
              </a:spcAft>
              <a:buClr>
                <a:schemeClr val="dk1"/>
              </a:buClr>
              <a:buFont typeface="Arial"/>
              <a:buChar char="●"/>
              <a:defRPr sz="1800">
                <a:solidFill>
                  <a:schemeClr val="dk1"/>
                </a:solidFill>
              </a:defRPr>
            </a:lvl4pPr>
            <a:lvl5pPr marL="285750" lvl="4" indent="-171450" algn="ctr" rtl="0">
              <a:lnSpc>
                <a:spcPct val="100000"/>
              </a:lnSpc>
              <a:spcBef>
                <a:spcPts val="360"/>
              </a:spcBef>
              <a:spcAft>
                <a:spcPts val="0"/>
              </a:spcAft>
              <a:buClr>
                <a:schemeClr val="dk1"/>
              </a:buClr>
              <a:buFont typeface="Courier New"/>
              <a:buChar char="o"/>
              <a:defRPr sz="1800">
                <a:solidFill>
                  <a:schemeClr val="dk1"/>
                </a:solidFill>
              </a:defRPr>
            </a:lvl5pPr>
            <a:lvl6pPr marL="285750" lvl="5" indent="-171450" algn="ctr" rtl="0">
              <a:lnSpc>
                <a:spcPct val="100000"/>
              </a:lnSpc>
              <a:spcBef>
                <a:spcPts val="360"/>
              </a:spcBef>
              <a:spcAft>
                <a:spcPts val="0"/>
              </a:spcAft>
              <a:buClr>
                <a:schemeClr val="dk1"/>
              </a:buClr>
              <a:buFont typeface="Wingdings"/>
              <a:buChar char="§"/>
              <a:defRPr sz="1800">
                <a:solidFill>
                  <a:schemeClr val="dk1"/>
                </a:solidFill>
              </a:defRPr>
            </a:lvl6pPr>
            <a:lvl7pPr marL="285750" lvl="6" indent="-171450" algn="ctr" rtl="0">
              <a:lnSpc>
                <a:spcPct val="100000"/>
              </a:lnSpc>
              <a:spcBef>
                <a:spcPts val="360"/>
              </a:spcBef>
              <a:spcAft>
                <a:spcPts val="0"/>
              </a:spcAft>
              <a:buClr>
                <a:schemeClr val="dk1"/>
              </a:buClr>
              <a:buFont typeface="Arial"/>
              <a:buChar char="●"/>
              <a:defRPr sz="1800">
                <a:solidFill>
                  <a:schemeClr val="dk1"/>
                </a:solidFill>
              </a:defRPr>
            </a:lvl7pPr>
            <a:lvl8pPr marL="285750" lvl="7" indent="-171450" algn="ctr" rtl="0">
              <a:lnSpc>
                <a:spcPct val="100000"/>
              </a:lnSpc>
              <a:spcBef>
                <a:spcPts val="360"/>
              </a:spcBef>
              <a:spcAft>
                <a:spcPts val="0"/>
              </a:spcAft>
              <a:buClr>
                <a:schemeClr val="dk1"/>
              </a:buClr>
              <a:buFont typeface="Courier New"/>
              <a:buChar char="o"/>
              <a:defRPr sz="1800">
                <a:solidFill>
                  <a:schemeClr val="dk1"/>
                </a:solidFill>
              </a:defRPr>
            </a:lvl8pPr>
            <a:lvl9pPr marL="285750" lvl="8" indent="-171450" algn="ctr" rtl="0">
              <a:lnSpc>
                <a:spcPct val="100000"/>
              </a:lnSpc>
              <a:spcBef>
                <a:spcPts val="360"/>
              </a:spcBef>
              <a:spcAft>
                <a:spcPts val="0"/>
              </a:spcAft>
              <a:buClr>
                <a:schemeClr val="dk1"/>
              </a:buClr>
              <a:buFont typeface="Wingdings"/>
              <a:buChar char="§"/>
              <a:defRPr sz="1800">
                <a:solidFill>
                  <a:schemeClr val="dk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7"/>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05977"/>
            <a:ext cx="8229600" cy="857400"/>
          </a:xfrm>
          <a:prstGeom prst="rect">
            <a:avLst/>
          </a:prstGeom>
          <a:noFill/>
          <a:ln>
            <a:noFill/>
          </a:ln>
        </p:spPr>
        <p:txBody>
          <a:bodyPr lIns="91425" tIns="91425" rIns="91425" bIns="91425" anchor="b" anchorCtr="0"/>
          <a:lstStyle>
            <a:lvl1pPr marL="0" marR="0" lvl="0" indent="228600" algn="l" rtl="0">
              <a:lnSpc>
                <a:spcPct val="100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1pPr>
            <a:lvl2pPr marL="0" marR="0" lvl="1" indent="228600" algn="l" rtl="0">
              <a:lnSpc>
                <a:spcPct val="100000"/>
              </a:lnSpc>
              <a:spcBef>
                <a:spcPts val="0"/>
              </a:spcBef>
              <a:spcAft>
                <a:spcPts val="0"/>
              </a:spcAft>
              <a:buClr>
                <a:schemeClr val="dk1"/>
              </a:buClr>
              <a:buFont typeface="Arial"/>
              <a:buNone/>
              <a:defRPr sz="3600" b="1" i="0" u="none" strike="noStrike" cap="none">
                <a:solidFill>
                  <a:schemeClr val="dk1"/>
                </a:solidFill>
                <a:latin typeface="Arial"/>
                <a:ea typeface="Arial"/>
                <a:cs typeface="Arial"/>
                <a:sym typeface="Arial"/>
              </a:defRPr>
            </a:lvl2pPr>
            <a:lvl3pPr marL="0" marR="0" lvl="2" indent="228600" algn="l" rtl="0">
              <a:spcBef>
                <a:spcPts val="0"/>
              </a:spcBef>
              <a:buClr>
                <a:schemeClr val="dk1"/>
              </a:buClr>
              <a:buFont typeface="Arial"/>
              <a:buNone/>
              <a:defRPr sz="3600" b="1" i="0" u="none" strike="noStrike" cap="none">
                <a:solidFill>
                  <a:schemeClr val="dk1"/>
                </a:solidFill>
                <a:latin typeface="Arial"/>
                <a:ea typeface="Arial"/>
                <a:cs typeface="Arial"/>
                <a:sym typeface="Arial"/>
              </a:defRPr>
            </a:lvl3pPr>
            <a:lvl4pPr marL="0" marR="0" lvl="3" indent="228600" algn="l" rtl="0">
              <a:spcBef>
                <a:spcPts val="0"/>
              </a:spcBef>
              <a:buClr>
                <a:schemeClr val="dk1"/>
              </a:buClr>
              <a:buFont typeface="Arial"/>
              <a:buNone/>
              <a:defRPr sz="3600" b="1" i="0" u="none" strike="noStrike" cap="none">
                <a:solidFill>
                  <a:schemeClr val="dk1"/>
                </a:solidFill>
                <a:latin typeface="Arial"/>
                <a:ea typeface="Arial"/>
                <a:cs typeface="Arial"/>
                <a:sym typeface="Arial"/>
              </a:defRPr>
            </a:lvl4pPr>
            <a:lvl5pPr marL="0" marR="0" lvl="4" indent="228600" algn="l" rtl="0">
              <a:spcBef>
                <a:spcPts val="0"/>
              </a:spcBef>
              <a:buClr>
                <a:schemeClr val="dk1"/>
              </a:buClr>
              <a:buFont typeface="Arial"/>
              <a:buNone/>
              <a:defRPr sz="3600" b="1" i="0" u="none" strike="noStrike" cap="none">
                <a:solidFill>
                  <a:schemeClr val="dk1"/>
                </a:solidFill>
                <a:latin typeface="Arial"/>
                <a:ea typeface="Arial"/>
                <a:cs typeface="Arial"/>
                <a:sym typeface="Arial"/>
              </a:defRPr>
            </a:lvl5pPr>
            <a:lvl6pPr marL="0" marR="0" lvl="5" indent="228600" algn="l" rtl="0">
              <a:spcBef>
                <a:spcPts val="0"/>
              </a:spcBef>
              <a:buClr>
                <a:schemeClr val="dk1"/>
              </a:buClr>
              <a:buFont typeface="Arial"/>
              <a:buNone/>
              <a:defRPr sz="3600" b="1" i="0" u="none" strike="noStrike" cap="none">
                <a:solidFill>
                  <a:schemeClr val="dk1"/>
                </a:solidFill>
                <a:latin typeface="Arial"/>
                <a:ea typeface="Arial"/>
                <a:cs typeface="Arial"/>
                <a:sym typeface="Arial"/>
              </a:defRPr>
            </a:lvl6pPr>
            <a:lvl7pPr marL="0" marR="0" lvl="6" indent="228600" algn="l" rtl="0">
              <a:spcBef>
                <a:spcPts val="0"/>
              </a:spcBef>
              <a:buClr>
                <a:schemeClr val="dk1"/>
              </a:buClr>
              <a:buFont typeface="Arial"/>
              <a:buNone/>
              <a:defRPr sz="3600" b="1" i="0" u="none" strike="noStrike" cap="none">
                <a:solidFill>
                  <a:schemeClr val="dk1"/>
                </a:solidFill>
                <a:latin typeface="Arial"/>
                <a:ea typeface="Arial"/>
                <a:cs typeface="Arial"/>
                <a:sym typeface="Arial"/>
              </a:defRPr>
            </a:lvl7pPr>
            <a:lvl8pPr marL="0" marR="0" lvl="7" indent="228600" algn="l" rtl="0">
              <a:spcBef>
                <a:spcPts val="0"/>
              </a:spcBef>
              <a:buClr>
                <a:schemeClr val="dk1"/>
              </a:buClr>
              <a:buFont typeface="Arial"/>
              <a:buNone/>
              <a:defRPr sz="3600" b="1" i="0" u="none" strike="noStrike" cap="none">
                <a:solidFill>
                  <a:schemeClr val="dk1"/>
                </a:solidFill>
                <a:latin typeface="Arial"/>
                <a:ea typeface="Arial"/>
                <a:cs typeface="Arial"/>
                <a:sym typeface="Arial"/>
              </a:defRPr>
            </a:lvl8pPr>
            <a:lvl9pPr marL="0" marR="0" lvl="8" indent="228600" algn="l" rtl="0">
              <a:spcBef>
                <a:spcPts val="0"/>
              </a:spcBef>
              <a:buClr>
                <a:schemeClr val="dk1"/>
              </a:buClr>
              <a:buFont typeface="Arial"/>
              <a:buNone/>
              <a:defRPr sz="3600" b="1" i="0" u="none" strike="noStrike" cap="none">
                <a:solidFill>
                  <a:schemeClr val="dk1"/>
                </a:solidFill>
                <a:latin typeface="Arial"/>
                <a:ea typeface="Arial"/>
                <a:cs typeface="Arial"/>
                <a:sym typeface="Arial"/>
              </a:defRPr>
            </a:lvl9pPr>
          </a:lstStyle>
          <a:p>
            <a:endParaRPr/>
          </a:p>
        </p:txBody>
      </p:sp>
      <p:sp>
        <p:nvSpPr>
          <p:cNvPr id="52" name="Shape 52"/>
          <p:cNvSpPr txBox="1">
            <a:spLocks noGrp="1"/>
          </p:cNvSpPr>
          <p:nvPr>
            <p:ph type="body" idx="1"/>
          </p:nvPr>
        </p:nvSpPr>
        <p:spPr>
          <a:xfrm>
            <a:off x="457200" y="1200150"/>
            <a:ext cx="8229600" cy="3725700"/>
          </a:xfrm>
          <a:prstGeom prst="rect">
            <a:avLst/>
          </a:prstGeom>
          <a:noFill/>
          <a:ln>
            <a:noFill/>
          </a:ln>
        </p:spPr>
        <p:txBody>
          <a:bodyPr lIns="91425" tIns="91425" rIns="91425" bIns="91425" anchor="t" anchorCtr="0"/>
          <a:lstStyle>
            <a:lvl1pPr marL="342900" marR="0" lvl="0" indent="-152400" algn="l" rtl="0">
              <a:lnSpc>
                <a:spcPct val="100000"/>
              </a:lnSpc>
              <a:spcBef>
                <a:spcPts val="600"/>
              </a:spcBef>
              <a:spcAft>
                <a:spcPts val="0"/>
              </a:spcAft>
              <a:buClr>
                <a:schemeClr val="dk1"/>
              </a:buClr>
              <a:buFont typeface="Arial"/>
              <a:buChar char="●"/>
              <a:defRPr sz="3000" b="0" i="0" u="none" strike="noStrike" cap="none">
                <a:solidFill>
                  <a:schemeClr val="dk1"/>
                </a:solidFill>
                <a:latin typeface="Arial"/>
                <a:ea typeface="Arial"/>
                <a:cs typeface="Arial"/>
                <a:sym typeface="Arial"/>
              </a:defRPr>
            </a:lvl1pPr>
            <a:lvl2pPr marL="742950" marR="0" lvl="1" indent="-133350" algn="l" rtl="0">
              <a:lnSpc>
                <a:spcPct val="100000"/>
              </a:lnSpc>
              <a:spcBef>
                <a:spcPts val="480"/>
              </a:spcBef>
              <a:spcAft>
                <a:spcPts val="0"/>
              </a:spcAft>
              <a:buClr>
                <a:schemeClr val="dk1"/>
              </a:buClr>
              <a:buFont typeface="Courier New"/>
              <a:buChar char="o"/>
              <a:defRPr sz="2400" b="0" i="0" u="none" strike="noStrike" cap="none">
                <a:solidFill>
                  <a:schemeClr val="dk1"/>
                </a:solidFill>
                <a:latin typeface="Arial"/>
                <a:ea typeface="Arial"/>
                <a:cs typeface="Arial"/>
                <a:sym typeface="Arial"/>
              </a:defRPr>
            </a:lvl2pPr>
            <a:lvl3pPr marL="1143000" marR="0" lvl="2" indent="-76200" algn="l" rtl="0">
              <a:lnSpc>
                <a:spcPct val="100000"/>
              </a:lnSpc>
              <a:spcBef>
                <a:spcPts val="480"/>
              </a:spcBef>
              <a:spcAft>
                <a:spcPts val="0"/>
              </a:spcAft>
              <a:buClr>
                <a:schemeClr val="dk1"/>
              </a:buClr>
              <a:buFont typeface="Wingdings"/>
              <a:buChar char="§"/>
              <a:defRPr sz="2400" b="0" i="0" u="none" strike="noStrike" cap="none">
                <a:solidFill>
                  <a:schemeClr val="dk1"/>
                </a:solidFill>
                <a:latin typeface="Arial"/>
                <a:ea typeface="Arial"/>
                <a:cs typeface="Arial"/>
                <a:sym typeface="Arial"/>
              </a:defRPr>
            </a:lvl3pPr>
            <a:lvl4pPr marL="1600200" marR="0" lvl="3" indent="-114300" algn="l" rtl="0">
              <a:lnSpc>
                <a:spcPct val="100000"/>
              </a:lnSpc>
              <a:spcBef>
                <a:spcPts val="360"/>
              </a:spcBef>
              <a:spcAft>
                <a:spcPts val="0"/>
              </a:spcAft>
              <a:buClr>
                <a:schemeClr val="dk1"/>
              </a:buClr>
              <a:buFont typeface="Arial"/>
              <a:buChar char="●"/>
              <a:defRPr sz="1800" b="0" i="0" u="none" strike="noStrike" cap="none">
                <a:solidFill>
                  <a:schemeClr val="dk1"/>
                </a:solidFill>
                <a:latin typeface="Arial"/>
                <a:ea typeface="Arial"/>
                <a:cs typeface="Arial"/>
                <a:sym typeface="Arial"/>
              </a:defRPr>
            </a:lvl4pPr>
            <a:lvl5pPr marL="2057400" marR="0" lvl="4" indent="-114300" algn="l" rtl="0">
              <a:lnSpc>
                <a:spcPct val="100000"/>
              </a:lnSpc>
              <a:spcBef>
                <a:spcPts val="360"/>
              </a:spcBef>
              <a:spcAft>
                <a:spcPts val="0"/>
              </a:spcAft>
              <a:buClr>
                <a:schemeClr val="dk1"/>
              </a:buClr>
              <a:buFont typeface="Courier New"/>
              <a:buChar char="o"/>
              <a:defRPr sz="1800" b="0" i="0" u="none" strike="noStrike" cap="none">
                <a:solidFill>
                  <a:schemeClr val="dk1"/>
                </a:solidFill>
                <a:latin typeface="Arial"/>
                <a:ea typeface="Arial"/>
                <a:cs typeface="Arial"/>
                <a:sym typeface="Arial"/>
              </a:defRPr>
            </a:lvl5pPr>
            <a:lvl6pPr marL="2514600" marR="0" lvl="5" indent="-114300" algn="l" rtl="0">
              <a:lnSpc>
                <a:spcPct val="100000"/>
              </a:lnSpc>
              <a:spcBef>
                <a:spcPts val="360"/>
              </a:spcBef>
              <a:spcAft>
                <a:spcPts val="0"/>
              </a:spcAft>
              <a:buClr>
                <a:schemeClr val="dk1"/>
              </a:buClr>
              <a:buFont typeface="Wingdings"/>
              <a:buChar char="§"/>
              <a:defRPr sz="1800" b="0" i="0" u="none" strike="noStrike" cap="none">
                <a:solidFill>
                  <a:schemeClr val="dk1"/>
                </a:solidFill>
                <a:latin typeface="Arial"/>
                <a:ea typeface="Arial"/>
                <a:cs typeface="Arial"/>
                <a:sym typeface="Arial"/>
              </a:defRPr>
            </a:lvl6pPr>
            <a:lvl7pPr marL="2971800" marR="0" lvl="6" indent="-114300" algn="l" rtl="0">
              <a:lnSpc>
                <a:spcPct val="100000"/>
              </a:lnSpc>
              <a:spcBef>
                <a:spcPts val="360"/>
              </a:spcBef>
              <a:spcAft>
                <a:spcPts val="0"/>
              </a:spcAft>
              <a:buClr>
                <a:schemeClr val="dk1"/>
              </a:buClr>
              <a:buFont typeface="Arial"/>
              <a:buChar char="●"/>
              <a:defRPr sz="1800" b="0" i="0" u="none" strike="noStrike" cap="none">
                <a:solidFill>
                  <a:schemeClr val="dk1"/>
                </a:solidFill>
                <a:latin typeface="Arial"/>
                <a:ea typeface="Arial"/>
                <a:cs typeface="Arial"/>
                <a:sym typeface="Arial"/>
              </a:defRPr>
            </a:lvl7pPr>
            <a:lvl8pPr marL="3429000" marR="0" lvl="7" indent="-114300" algn="l" rtl="0">
              <a:lnSpc>
                <a:spcPct val="100000"/>
              </a:lnSpc>
              <a:spcBef>
                <a:spcPts val="360"/>
              </a:spcBef>
              <a:spcAft>
                <a:spcPts val="0"/>
              </a:spcAft>
              <a:buClr>
                <a:schemeClr val="dk1"/>
              </a:buClr>
              <a:buFont typeface="Courier New"/>
              <a:buChar char="o"/>
              <a:defRPr sz="1800" b="0" i="0" u="none" strike="noStrike" cap="none">
                <a:solidFill>
                  <a:schemeClr val="dk1"/>
                </a:solidFill>
                <a:latin typeface="Arial"/>
                <a:ea typeface="Arial"/>
                <a:cs typeface="Arial"/>
                <a:sym typeface="Arial"/>
              </a:defRPr>
            </a:lvl8pPr>
            <a:lvl9pPr marL="3886200" marR="0" lvl="8" indent="-114300" algn="l" rtl="0">
              <a:lnSpc>
                <a:spcPct val="100000"/>
              </a:lnSpc>
              <a:spcBef>
                <a:spcPts val="360"/>
              </a:spcBef>
              <a:spcAft>
                <a:spcPts val="0"/>
              </a:spcAft>
              <a:buClr>
                <a:schemeClr val="dk1"/>
              </a:buClr>
              <a:buFont typeface="Wingdings"/>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26.jpe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36.jpg"/><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39.jp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3.xml"/><Relationship Id="rId1" Type="http://schemas.openxmlformats.org/officeDocument/2006/relationships/slideLayout" Target="../slideLayouts/slideLayout16.xml"/><Relationship Id="rId5" Type="http://schemas.openxmlformats.org/officeDocument/2006/relationships/image" Target="../media/image42.jpe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16.xml"/><Relationship Id="rId5" Type="http://schemas.openxmlformats.org/officeDocument/2006/relationships/image" Target="../media/image45.jpg"/><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5.xml"/><Relationship Id="rId1" Type="http://schemas.openxmlformats.org/officeDocument/2006/relationships/slideLayout" Target="../slideLayouts/slideLayout16.xml"/><Relationship Id="rId5" Type="http://schemas.openxmlformats.org/officeDocument/2006/relationships/image" Target="../media/image48.jpg"/><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56.jpg"/></Relationships>
</file>

<file path=ppt/slides/_rels/slide3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59.jpg"/><Relationship Id="rId4" Type="http://schemas.openxmlformats.org/officeDocument/2006/relationships/image" Target="../media/image58.jpg"/></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63.jp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7.xml"/><Relationship Id="rId1" Type="http://schemas.openxmlformats.org/officeDocument/2006/relationships/slideLayout" Target="../slideLayouts/slideLayout16.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73.jpg"/></Relationships>
</file>

<file path=ppt/slides/_rels/slide3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1.xml"/><Relationship Id="rId1" Type="http://schemas.openxmlformats.org/officeDocument/2006/relationships/slideLayout" Target="../slideLayouts/slideLayout16.xml"/><Relationship Id="rId4" Type="http://schemas.openxmlformats.org/officeDocument/2006/relationships/image" Target="../media/image77.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hyperlink" Target="http://www.metronews.ru/novosti/hudozhnica-chas-prostojala-na-stolbe/Tponfx---kEWNLds81Pfc/"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a:spLocks noGrp="1"/>
          </p:cNvSpPr>
          <p:nvPr>
            <p:ph type="ctrTitle"/>
          </p:nvPr>
        </p:nvSpPr>
        <p:spPr>
          <a:xfrm>
            <a:off x="311708" y="744575"/>
            <a:ext cx="8520600" cy="2052600"/>
          </a:xfrm>
          <a:prstGeom prst="rect">
            <a:avLst/>
          </a:prstGeom>
        </p:spPr>
        <p:txBody>
          <a:bodyPr lIns="91425" tIns="91425" rIns="91425" bIns="91425" anchor="b" anchorCtr="0">
            <a:noAutofit/>
          </a:bodyPr>
          <a:lstStyle/>
          <a:p>
            <a:pPr lvl="0">
              <a:spcBef>
                <a:spcPts val="0"/>
              </a:spcBef>
              <a:buNone/>
            </a:pPr>
            <a:r>
              <a:rPr lang="en" dirty="0" smtClean="0"/>
              <a:t>Ольга </a:t>
            </a:r>
            <a:r>
              <a:rPr lang="en" dirty="0"/>
              <a:t>Кройтор</a:t>
            </a:r>
          </a:p>
        </p:txBody>
      </p:sp>
      <p:sp>
        <p:nvSpPr>
          <p:cNvPr id="73" name="Shape 73"/>
          <p:cNvSpPr txBox="1">
            <a:spLocks noGrp="1"/>
          </p:cNvSpPr>
          <p:nvPr>
            <p:ph type="subTitle" idx="1"/>
          </p:nvPr>
        </p:nvSpPr>
        <p:spPr>
          <a:xfrm>
            <a:off x="311700" y="2834125"/>
            <a:ext cx="8520600" cy="7926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p:nvPr/>
        </p:nvSpPr>
        <p:spPr>
          <a:xfrm>
            <a:off x="4965300" y="744900"/>
            <a:ext cx="3000000" cy="3653700"/>
          </a:xfrm>
          <a:prstGeom prst="rect">
            <a:avLst/>
          </a:prstGeom>
          <a:noFill/>
          <a:ln>
            <a:noFill/>
          </a:ln>
        </p:spPr>
        <p:txBody>
          <a:bodyPr lIns="91425" tIns="91425" rIns="91425" bIns="91425" anchor="ctr" anchorCtr="0">
            <a:noAutofit/>
          </a:bodyPr>
          <a:lstStyle/>
          <a:p>
            <a:pPr lvl="0" rtl="0">
              <a:spcBef>
                <a:spcPts val="0"/>
              </a:spcBef>
              <a:buNone/>
            </a:pPr>
            <a:r>
              <a:rPr lang="en" dirty="0"/>
              <a:t>Для одного проекта стала просить у знакомых старые советские газеты, в итоге дома скопилась гора: в основном «Труд», иногда «Комсомольская правда». </a:t>
            </a:r>
            <a:r>
              <a:rPr lang="ru-RU" dirty="0" smtClean="0"/>
              <a:t>Главным образом </a:t>
            </a:r>
            <a:r>
              <a:rPr lang="en" dirty="0" smtClean="0"/>
              <a:t>70-х </a:t>
            </a:r>
            <a:r>
              <a:rPr lang="en" dirty="0"/>
              <a:t>и 80-х, мне их визуальный язык кажется наиболее выразительным. Иногда даже жалко резать: сидишь, листаешь, как хорошую </a:t>
            </a:r>
            <a:r>
              <a:rPr lang="en" dirty="0" smtClean="0"/>
              <a:t>книгу</a:t>
            </a:r>
            <a:r>
              <a:rPr lang="ru-RU" dirty="0" smtClean="0"/>
              <a:t>.</a:t>
            </a:r>
            <a:endParaRPr lang="en" dirty="0"/>
          </a:p>
          <a:p>
            <a:pPr lvl="0" algn="r" rtl="0">
              <a:spcBef>
                <a:spcPts val="0"/>
              </a:spcBef>
              <a:buNone/>
            </a:pPr>
            <a:r>
              <a:rPr lang="en" dirty="0" smtClean="0"/>
              <a:t> 2010</a:t>
            </a:r>
            <a:endParaRPr lang="en" dirty="0"/>
          </a:p>
          <a:p>
            <a:pPr lvl="0" rtl="0">
              <a:spcBef>
                <a:spcPts val="0"/>
              </a:spcBef>
              <a:buNone/>
            </a:pPr>
            <a:endParaRPr dirty="0"/>
          </a:p>
          <a:p>
            <a:pPr lvl="0"/>
            <a:r>
              <a:rPr lang="ru-RU" dirty="0" smtClean="0"/>
              <a:t>(</a:t>
            </a:r>
            <a:r>
              <a:rPr lang="en" dirty="0" smtClean="0"/>
              <a:t>Теперь </a:t>
            </a:r>
            <a:r>
              <a:rPr lang="en" dirty="0"/>
              <a:t>это газеты </a:t>
            </a:r>
            <a:r>
              <a:rPr lang="en" dirty="0" smtClean="0"/>
              <a:t>«Неделя</a:t>
            </a:r>
            <a:r>
              <a:rPr lang="en" dirty="0"/>
              <a:t>» и </a:t>
            </a:r>
            <a:r>
              <a:rPr lang="en" dirty="0" smtClean="0"/>
              <a:t>«За рубеж</a:t>
            </a:r>
            <a:r>
              <a:rPr lang="ru-RU" dirty="0" smtClean="0"/>
              <a:t>о</a:t>
            </a:r>
            <a:r>
              <a:rPr lang="en" dirty="0" smtClean="0"/>
              <a:t>м</a:t>
            </a:r>
            <a:r>
              <a:rPr lang="en" dirty="0"/>
              <a:t>», в основном 60-х</a:t>
            </a:r>
            <a:r>
              <a:rPr lang="en" dirty="0" smtClean="0"/>
              <a:t>.</a:t>
            </a:r>
            <a:r>
              <a:rPr lang="ru-RU" dirty="0" smtClean="0"/>
              <a:t>)</a:t>
            </a:r>
            <a:endParaRPr lang="en" dirty="0"/>
          </a:p>
          <a:p>
            <a:pPr lvl="0" algn="r" rtl="0">
              <a:lnSpc>
                <a:spcPct val="150000"/>
              </a:lnSpc>
              <a:spcBef>
                <a:spcPts val="0"/>
              </a:spcBef>
              <a:buNone/>
            </a:pPr>
            <a:r>
              <a:rPr lang="en" dirty="0" smtClean="0"/>
              <a:t> 2016</a:t>
            </a:r>
            <a:endParaRPr lang="en" dirty="0"/>
          </a:p>
        </p:txBody>
      </p:sp>
      <p:pic>
        <p:nvPicPr>
          <p:cNvPr id="138" name="Shape 138" descr="Kroytor_Olya_01.jpg"/>
          <p:cNvPicPr preferRelativeResize="0"/>
          <p:nvPr/>
        </p:nvPicPr>
        <p:blipFill>
          <a:blip r:embed="rId3">
            <a:alphaModFix/>
          </a:blip>
          <a:stretch>
            <a:fillRect/>
          </a:stretch>
        </p:blipFill>
        <p:spPr>
          <a:xfrm>
            <a:off x="1290574" y="0"/>
            <a:ext cx="3329552" cy="51435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body" idx="1"/>
          </p:nvPr>
        </p:nvSpPr>
        <p:spPr>
          <a:xfrm>
            <a:off x="44575" y="3661275"/>
            <a:ext cx="1384200" cy="1241100"/>
          </a:xfrm>
          <a:prstGeom prst="rect">
            <a:avLst/>
          </a:prstGeom>
        </p:spPr>
        <p:txBody>
          <a:bodyPr lIns="91425" tIns="91425" rIns="91425" bIns="91425" anchor="t" anchorCtr="0">
            <a:noAutofit/>
          </a:bodyPr>
          <a:lstStyle/>
          <a:p>
            <a:pPr marL="0" lvl="0" indent="0" algn="l" rtl="0">
              <a:lnSpc>
                <a:spcPct val="100000"/>
              </a:lnSpc>
              <a:spcBef>
                <a:spcPts val="0"/>
              </a:spcBef>
              <a:buNone/>
            </a:pPr>
            <a:r>
              <a:rPr lang="en" sz="1200" dirty="0" smtClean="0"/>
              <a:t>Коллаж</a:t>
            </a:r>
            <a:r>
              <a:rPr lang="en" sz="1200" dirty="0"/>
              <a:t>. </a:t>
            </a:r>
            <a:r>
              <a:rPr lang="en" sz="1200" dirty="0" smtClean="0"/>
              <a:t>2009</a:t>
            </a:r>
            <a:r>
              <a:rPr lang="ru-RU" sz="1200" dirty="0" smtClean="0"/>
              <a:t> </a:t>
            </a:r>
          </a:p>
          <a:p>
            <a:pPr marL="0" lvl="0" indent="0" algn="l" rtl="0">
              <a:lnSpc>
                <a:spcPct val="100000"/>
              </a:lnSpc>
              <a:spcBef>
                <a:spcPts val="0"/>
              </a:spcBef>
              <a:buNone/>
            </a:pPr>
            <a:r>
              <a:rPr lang="en" sz="1200" dirty="0" smtClean="0"/>
              <a:t>21</a:t>
            </a:r>
            <a:r>
              <a:rPr lang="ru-RU" sz="1200" dirty="0" smtClean="0"/>
              <a:t> х </a:t>
            </a:r>
            <a:r>
              <a:rPr lang="en" sz="1200" dirty="0" smtClean="0"/>
              <a:t>29</a:t>
            </a:r>
            <a:r>
              <a:rPr lang="ru-RU" sz="1200" dirty="0"/>
              <a:t> </a:t>
            </a:r>
            <a:r>
              <a:rPr lang="ru-RU" sz="1200" dirty="0" smtClean="0"/>
              <a:t>см</a:t>
            </a:r>
            <a:r>
              <a:rPr lang="en" sz="1200" dirty="0" smtClean="0"/>
              <a:t> </a:t>
            </a:r>
            <a:endParaRPr lang="ru-RU" sz="1200" dirty="0" smtClean="0"/>
          </a:p>
          <a:p>
            <a:pPr marL="0" lvl="0" indent="0" algn="l">
              <a:spcBef>
                <a:spcPts val="0"/>
              </a:spcBef>
              <a:buNone/>
            </a:pPr>
            <a:r>
              <a:rPr lang="en" sz="1200" dirty="0" smtClean="0"/>
              <a:t>(</a:t>
            </a:r>
            <a:r>
              <a:rPr lang="en" sz="1200" dirty="0"/>
              <a:t>с выставки </a:t>
            </a:r>
            <a:r>
              <a:rPr lang="ru-RU" sz="1200" dirty="0" smtClean="0"/>
              <a:t>«</a:t>
            </a:r>
            <a:r>
              <a:rPr lang="en" sz="1200" dirty="0" smtClean="0"/>
              <a:t>Раздвоение личности</a:t>
            </a:r>
            <a:r>
              <a:rPr lang="ru-RU" sz="1200" dirty="0" smtClean="0"/>
              <a:t>»</a:t>
            </a:r>
            <a:r>
              <a:rPr lang="en" sz="1200" dirty="0" smtClean="0"/>
              <a:t>)</a:t>
            </a:r>
            <a:endParaRPr lang="en" sz="1200" dirty="0"/>
          </a:p>
        </p:txBody>
      </p:sp>
      <p:pic>
        <p:nvPicPr>
          <p:cNvPr id="144" name="Shape 144"/>
          <p:cNvPicPr preferRelativeResize="0"/>
          <p:nvPr/>
        </p:nvPicPr>
        <p:blipFill>
          <a:blip r:embed="rId3">
            <a:alphaModFix/>
          </a:blip>
          <a:stretch>
            <a:fillRect/>
          </a:stretch>
        </p:blipFill>
        <p:spPr>
          <a:xfrm>
            <a:off x="1428763" y="0"/>
            <a:ext cx="7715236"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Shape 149" descr="1-27.jpg"/>
          <p:cNvPicPr preferRelativeResize="0"/>
          <p:nvPr/>
        </p:nvPicPr>
        <p:blipFill>
          <a:blip r:embed="rId3">
            <a:alphaModFix/>
          </a:blip>
          <a:stretch>
            <a:fillRect/>
          </a:stretch>
        </p:blipFill>
        <p:spPr>
          <a:xfrm>
            <a:off x="2925875" y="0"/>
            <a:ext cx="3292250" cy="4939751"/>
          </a:xfrm>
          <a:prstGeom prst="rect">
            <a:avLst/>
          </a:prstGeom>
          <a:noFill/>
          <a:ln>
            <a:noFill/>
          </a:ln>
        </p:spPr>
      </p:pic>
      <p:pic>
        <p:nvPicPr>
          <p:cNvPr id="150" name="Shape 150" descr="1-28.jpg"/>
          <p:cNvPicPr preferRelativeResize="0"/>
          <p:nvPr/>
        </p:nvPicPr>
        <p:blipFill>
          <a:blip r:embed="rId4">
            <a:alphaModFix/>
          </a:blip>
          <a:stretch>
            <a:fillRect/>
          </a:stretch>
        </p:blipFill>
        <p:spPr>
          <a:xfrm>
            <a:off x="-11" y="0"/>
            <a:ext cx="2982343" cy="4474765"/>
          </a:xfrm>
          <a:prstGeom prst="rect">
            <a:avLst/>
          </a:prstGeom>
          <a:noFill/>
          <a:ln>
            <a:noFill/>
          </a:ln>
        </p:spPr>
      </p:pic>
      <p:pic>
        <p:nvPicPr>
          <p:cNvPr id="151" name="Shape 151" descr="1-29.jpg"/>
          <p:cNvPicPr preferRelativeResize="0"/>
          <p:nvPr/>
        </p:nvPicPr>
        <p:blipFill rotWithShape="1">
          <a:blip r:embed="rId5">
            <a:alphaModFix/>
          </a:blip>
          <a:srcRect t="2489" b="3197"/>
          <a:stretch/>
        </p:blipFill>
        <p:spPr>
          <a:xfrm>
            <a:off x="5944775" y="0"/>
            <a:ext cx="3199225" cy="4527349"/>
          </a:xfrm>
          <a:prstGeom prst="rect">
            <a:avLst/>
          </a:prstGeom>
          <a:noFill/>
          <a:ln>
            <a:noFill/>
          </a:ln>
        </p:spPr>
      </p:pic>
      <p:sp>
        <p:nvSpPr>
          <p:cNvPr id="152" name="Shape 152"/>
          <p:cNvSpPr txBox="1"/>
          <p:nvPr/>
        </p:nvSpPr>
        <p:spPr>
          <a:xfrm>
            <a:off x="7236295" y="4527349"/>
            <a:ext cx="1709229" cy="412401"/>
          </a:xfrm>
          <a:prstGeom prst="rect">
            <a:avLst/>
          </a:prstGeom>
          <a:noFill/>
          <a:ln>
            <a:noFill/>
          </a:ln>
        </p:spPr>
        <p:txBody>
          <a:bodyPr lIns="91425" tIns="91425" rIns="91425" bIns="91425" anchor="t" anchorCtr="0">
            <a:noAutofit/>
          </a:bodyPr>
          <a:lstStyle/>
          <a:p>
            <a:pPr lvl="0">
              <a:spcBef>
                <a:spcPts val="0"/>
              </a:spcBef>
              <a:buNone/>
            </a:pPr>
            <a:r>
              <a:rPr lang="en" sz="1200" dirty="0" smtClean="0"/>
              <a:t>Коллажи</a:t>
            </a:r>
            <a:r>
              <a:rPr lang="ru-RU" sz="1200" dirty="0" smtClean="0"/>
              <a:t>. 2009</a:t>
            </a:r>
            <a:r>
              <a:rPr lang="en" sz="1200" dirty="0" smtClean="0"/>
              <a:t> </a:t>
            </a:r>
            <a:r>
              <a:rPr lang="ru-RU" sz="1200" dirty="0"/>
              <a:t> </a:t>
            </a:r>
            <a:r>
              <a:rPr lang="ru-RU" sz="1200" dirty="0" smtClean="0"/>
              <a:t>            </a:t>
            </a:r>
            <a:r>
              <a:rPr lang="en" sz="1200" dirty="0" smtClean="0"/>
              <a:t>21</a:t>
            </a:r>
            <a:r>
              <a:rPr lang="ru-RU" sz="1200" dirty="0" smtClean="0"/>
              <a:t> х </a:t>
            </a:r>
            <a:r>
              <a:rPr lang="en" sz="1200" dirty="0" smtClean="0"/>
              <a:t>29</a:t>
            </a:r>
            <a:r>
              <a:rPr lang="ru-RU" sz="1200" dirty="0"/>
              <a:t> </a:t>
            </a:r>
            <a:r>
              <a:rPr lang="ru-RU" sz="1200" dirty="0" smtClean="0"/>
              <a:t>см        </a:t>
            </a:r>
            <a:endParaRPr lang="en"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Shape 157" descr="1-8.jpg"/>
          <p:cNvPicPr preferRelativeResize="0"/>
          <p:nvPr/>
        </p:nvPicPr>
        <p:blipFill>
          <a:blip r:embed="rId3">
            <a:alphaModFix/>
          </a:blip>
          <a:stretch>
            <a:fillRect/>
          </a:stretch>
        </p:blipFill>
        <p:spPr>
          <a:xfrm>
            <a:off x="0" y="0"/>
            <a:ext cx="3441494" cy="5143500"/>
          </a:xfrm>
          <a:prstGeom prst="rect">
            <a:avLst/>
          </a:prstGeom>
          <a:noFill/>
          <a:ln>
            <a:noFill/>
          </a:ln>
        </p:spPr>
      </p:pic>
      <p:pic>
        <p:nvPicPr>
          <p:cNvPr id="158" name="Shape 158" descr="1-25.jpg"/>
          <p:cNvPicPr preferRelativeResize="0"/>
          <p:nvPr/>
        </p:nvPicPr>
        <p:blipFill>
          <a:blip r:embed="rId4">
            <a:alphaModFix/>
          </a:blip>
          <a:stretch>
            <a:fillRect/>
          </a:stretch>
        </p:blipFill>
        <p:spPr>
          <a:xfrm>
            <a:off x="4090203" y="0"/>
            <a:ext cx="3441494" cy="5143500"/>
          </a:xfrm>
          <a:prstGeom prst="rect">
            <a:avLst/>
          </a:prstGeom>
          <a:noFill/>
          <a:ln>
            <a:noFill/>
          </a:ln>
        </p:spPr>
      </p:pic>
      <p:sp>
        <p:nvSpPr>
          <p:cNvPr id="159" name="Shape 159"/>
          <p:cNvSpPr txBox="1"/>
          <p:nvPr/>
        </p:nvSpPr>
        <p:spPr>
          <a:xfrm>
            <a:off x="7596336" y="4290300"/>
            <a:ext cx="1547614" cy="853200"/>
          </a:xfrm>
          <a:prstGeom prst="rect">
            <a:avLst/>
          </a:prstGeom>
          <a:noFill/>
          <a:ln>
            <a:noFill/>
          </a:ln>
        </p:spPr>
        <p:txBody>
          <a:bodyPr lIns="91425" tIns="91425" rIns="91425" bIns="91425" anchor="t" anchorCtr="0">
            <a:noAutofit/>
          </a:bodyPr>
          <a:lstStyle/>
          <a:p>
            <a:r>
              <a:rPr lang="en" sz="1200" dirty="0" smtClean="0">
                <a:solidFill>
                  <a:schemeClr val="dk1"/>
                </a:solidFill>
              </a:rPr>
              <a:t>Коллажи</a:t>
            </a:r>
            <a:r>
              <a:rPr lang="ru-RU" sz="1200" dirty="0" smtClean="0">
                <a:solidFill>
                  <a:schemeClr val="dk1"/>
                </a:solidFill>
              </a:rPr>
              <a:t>. </a:t>
            </a:r>
          </a:p>
          <a:p>
            <a:r>
              <a:rPr lang="ru-RU" sz="1200" dirty="0" smtClean="0">
                <a:solidFill>
                  <a:schemeClr val="dk1"/>
                </a:solidFill>
              </a:rPr>
              <a:t>2009</a:t>
            </a:r>
            <a:r>
              <a:rPr lang="ru-RU" sz="1200" dirty="0" smtClean="0"/>
              <a:t>–</a:t>
            </a:r>
            <a:r>
              <a:rPr lang="ru-RU" sz="1200" dirty="0" smtClean="0">
                <a:solidFill>
                  <a:schemeClr val="dk1"/>
                </a:solidFill>
              </a:rPr>
              <a:t>2011</a:t>
            </a:r>
            <a:r>
              <a:rPr lang="en" sz="1200" dirty="0" smtClean="0">
                <a:solidFill>
                  <a:schemeClr val="dk1"/>
                </a:solidFill>
              </a:rPr>
              <a:t> </a:t>
            </a:r>
          </a:p>
          <a:p>
            <a:pPr lvl="0" rtl="0">
              <a:spcBef>
                <a:spcPts val="0"/>
              </a:spcBef>
              <a:buNone/>
            </a:pPr>
            <a:r>
              <a:rPr lang="en" sz="1200" dirty="0" smtClean="0">
                <a:solidFill>
                  <a:schemeClr val="dk1"/>
                </a:solidFill>
              </a:rPr>
              <a:t>21</a:t>
            </a:r>
            <a:r>
              <a:rPr lang="ru-RU" sz="1200" dirty="0" smtClean="0">
                <a:solidFill>
                  <a:schemeClr val="dk1"/>
                </a:solidFill>
              </a:rPr>
              <a:t> х </a:t>
            </a:r>
            <a:r>
              <a:rPr lang="en" sz="1200" dirty="0" smtClean="0">
                <a:solidFill>
                  <a:schemeClr val="dk1"/>
                </a:solidFill>
              </a:rPr>
              <a:t>29</a:t>
            </a:r>
            <a:r>
              <a:rPr lang="ru-RU" sz="1200" dirty="0" smtClean="0">
                <a:solidFill>
                  <a:schemeClr val="dk1"/>
                </a:solidFill>
              </a:rPr>
              <a:t> см</a:t>
            </a:r>
            <a:endParaRPr lang="en" sz="1200" dirty="0">
              <a:solidFill>
                <a:schemeClr val="dk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5713112" y="4388025"/>
            <a:ext cx="2315272" cy="822000"/>
          </a:xfrm>
          <a:prstGeom prst="rect">
            <a:avLst/>
          </a:prstGeom>
        </p:spPr>
        <p:txBody>
          <a:bodyPr lIns="91425" tIns="91425" rIns="91425" bIns="91425" anchor="t" anchorCtr="0">
            <a:noAutofit/>
          </a:bodyPr>
          <a:lstStyle/>
          <a:p>
            <a:pPr lvl="0" algn="l">
              <a:spcBef>
                <a:spcPts val="0"/>
              </a:spcBef>
              <a:buNone/>
            </a:pPr>
            <a:r>
              <a:rPr lang="en" sz="1400" dirty="0" smtClean="0">
                <a:solidFill>
                  <a:srgbClr val="000000"/>
                </a:solidFill>
              </a:rPr>
              <a:t>Чувствую красное</a:t>
            </a:r>
            <a:r>
              <a:rPr lang="ru-RU" sz="1400" dirty="0" smtClean="0">
                <a:solidFill>
                  <a:srgbClr val="000000"/>
                </a:solidFill>
              </a:rPr>
              <a:t>. 2012</a:t>
            </a:r>
            <a:endParaRPr lang="en" sz="1400" dirty="0">
              <a:solidFill>
                <a:srgbClr val="000000"/>
              </a:solidFill>
            </a:endParaRPr>
          </a:p>
          <a:p>
            <a:pPr lvl="0" rtl="0">
              <a:spcBef>
                <a:spcPts val="0"/>
              </a:spcBef>
              <a:buNone/>
            </a:pPr>
            <a:r>
              <a:rPr lang="en" sz="1400" dirty="0">
                <a:solidFill>
                  <a:srgbClr val="000000"/>
                </a:solidFill>
              </a:rPr>
              <a:t>Холст, </a:t>
            </a:r>
            <a:r>
              <a:rPr lang="en" sz="1400" dirty="0" smtClean="0">
                <a:solidFill>
                  <a:srgbClr val="000000"/>
                </a:solidFill>
              </a:rPr>
              <a:t>акрил</a:t>
            </a:r>
            <a:endParaRPr lang="en" sz="1400" dirty="0">
              <a:solidFill>
                <a:srgbClr val="000000"/>
              </a:solidFill>
            </a:endParaRPr>
          </a:p>
          <a:p>
            <a:pPr lvl="0" rtl="0">
              <a:spcBef>
                <a:spcPts val="0"/>
              </a:spcBef>
              <a:buNone/>
            </a:pPr>
            <a:endParaRPr dirty="0">
              <a:solidFill>
                <a:srgbClr val="000000"/>
              </a:solidFill>
            </a:endParaRPr>
          </a:p>
        </p:txBody>
      </p:sp>
      <p:pic>
        <p:nvPicPr>
          <p:cNvPr id="165" name="Shape 165"/>
          <p:cNvPicPr preferRelativeResize="0"/>
          <p:nvPr/>
        </p:nvPicPr>
        <p:blipFill>
          <a:blip r:embed="rId3">
            <a:alphaModFix/>
          </a:blip>
          <a:stretch>
            <a:fillRect/>
          </a:stretch>
        </p:blipFill>
        <p:spPr>
          <a:xfrm>
            <a:off x="4389724" y="0"/>
            <a:ext cx="4754274" cy="4321424"/>
          </a:xfrm>
          <a:prstGeom prst="rect">
            <a:avLst/>
          </a:prstGeom>
          <a:noFill/>
          <a:ln>
            <a:noFill/>
          </a:ln>
        </p:spPr>
      </p:pic>
      <p:pic>
        <p:nvPicPr>
          <p:cNvPr id="166" name="Shape 166"/>
          <p:cNvPicPr preferRelativeResize="0"/>
          <p:nvPr/>
        </p:nvPicPr>
        <p:blipFill>
          <a:blip r:embed="rId4">
            <a:alphaModFix/>
          </a:blip>
          <a:stretch>
            <a:fillRect/>
          </a:stretch>
        </p:blipFill>
        <p:spPr>
          <a:xfrm>
            <a:off x="0" y="0"/>
            <a:ext cx="3687609" cy="4321425"/>
          </a:xfrm>
          <a:prstGeom prst="rect">
            <a:avLst/>
          </a:prstGeom>
          <a:noFill/>
          <a:ln>
            <a:noFill/>
          </a:ln>
        </p:spPr>
      </p:pic>
      <p:sp>
        <p:nvSpPr>
          <p:cNvPr id="167" name="Shape 167"/>
          <p:cNvSpPr txBox="1"/>
          <p:nvPr/>
        </p:nvSpPr>
        <p:spPr>
          <a:xfrm>
            <a:off x="-205800" y="4388025"/>
            <a:ext cx="4099200" cy="755400"/>
          </a:xfrm>
          <a:prstGeom prst="rect">
            <a:avLst/>
          </a:prstGeom>
          <a:noFill/>
          <a:ln>
            <a:noFill/>
          </a:ln>
        </p:spPr>
        <p:txBody>
          <a:bodyPr lIns="91425" tIns="91425" rIns="91425" bIns="91425" anchor="ctr" anchorCtr="0">
            <a:noAutofit/>
          </a:bodyPr>
          <a:lstStyle/>
          <a:p>
            <a:pPr lvl="0" algn="ctr" rtl="0">
              <a:spcBef>
                <a:spcPts val="0"/>
              </a:spcBef>
              <a:buNone/>
            </a:pPr>
            <a:r>
              <a:rPr lang="en" dirty="0"/>
              <a:t>Барнетт </a:t>
            </a:r>
            <a:r>
              <a:rPr lang="en" dirty="0" smtClean="0"/>
              <a:t>Ньюм</a:t>
            </a:r>
            <a:r>
              <a:rPr lang="ru-RU" dirty="0" smtClean="0"/>
              <a:t>а</a:t>
            </a:r>
            <a:r>
              <a:rPr lang="en" dirty="0" smtClean="0"/>
              <a:t>н</a:t>
            </a:r>
            <a:r>
              <a:rPr lang="en" dirty="0"/>
              <a:t>. </a:t>
            </a:r>
            <a:r>
              <a:rPr lang="en" dirty="0" smtClean="0"/>
              <a:t>Кто </a:t>
            </a:r>
            <a:r>
              <a:rPr lang="en" dirty="0"/>
              <a:t>боится </a:t>
            </a:r>
            <a:r>
              <a:rPr lang="ru-RU" dirty="0" smtClean="0"/>
              <a:t>к</a:t>
            </a:r>
            <a:r>
              <a:rPr lang="en" dirty="0" smtClean="0"/>
              <a:t>расного</a:t>
            </a:r>
            <a:r>
              <a:rPr lang="en" dirty="0"/>
              <a:t>, </a:t>
            </a:r>
            <a:r>
              <a:rPr lang="ru-RU" dirty="0" smtClean="0"/>
              <a:t>же</a:t>
            </a:r>
            <a:r>
              <a:rPr lang="en" dirty="0" smtClean="0"/>
              <a:t>лтого </a:t>
            </a:r>
            <a:r>
              <a:rPr lang="en" dirty="0"/>
              <a:t>и </a:t>
            </a:r>
            <a:r>
              <a:rPr lang="ru-RU" dirty="0" smtClean="0"/>
              <a:t>с</a:t>
            </a:r>
            <a:r>
              <a:rPr lang="en" dirty="0" smtClean="0"/>
              <a:t>инего II</a:t>
            </a:r>
            <a:r>
              <a:rPr lang="ru-RU" dirty="0"/>
              <a:t>.</a:t>
            </a:r>
            <a:r>
              <a:rPr lang="en" dirty="0" smtClean="0"/>
              <a:t> </a:t>
            </a:r>
            <a:r>
              <a:rPr lang="en" dirty="0"/>
              <a:t>1967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Shape 172" descr="3.jpg"/>
          <p:cNvPicPr preferRelativeResize="0"/>
          <p:nvPr/>
        </p:nvPicPr>
        <p:blipFill>
          <a:blip r:embed="rId3">
            <a:alphaModFix/>
          </a:blip>
          <a:stretch>
            <a:fillRect/>
          </a:stretch>
        </p:blipFill>
        <p:spPr>
          <a:xfrm>
            <a:off x="0" y="0"/>
            <a:ext cx="3027175" cy="4657200"/>
          </a:xfrm>
          <a:prstGeom prst="rect">
            <a:avLst/>
          </a:prstGeom>
          <a:noFill/>
          <a:ln>
            <a:noFill/>
          </a:ln>
        </p:spPr>
      </p:pic>
      <p:pic>
        <p:nvPicPr>
          <p:cNvPr id="173" name="Shape 173" descr="3_1.jpg"/>
          <p:cNvPicPr preferRelativeResize="0"/>
          <p:nvPr/>
        </p:nvPicPr>
        <p:blipFill>
          <a:blip r:embed="rId4">
            <a:alphaModFix/>
          </a:blip>
          <a:stretch>
            <a:fillRect/>
          </a:stretch>
        </p:blipFill>
        <p:spPr>
          <a:xfrm>
            <a:off x="3524000" y="0"/>
            <a:ext cx="2035825" cy="4657200"/>
          </a:xfrm>
          <a:prstGeom prst="rect">
            <a:avLst/>
          </a:prstGeom>
          <a:noFill/>
          <a:ln>
            <a:noFill/>
          </a:ln>
        </p:spPr>
      </p:pic>
      <p:sp>
        <p:nvSpPr>
          <p:cNvPr id="175" name="Shape 175"/>
          <p:cNvSpPr txBox="1"/>
          <p:nvPr/>
        </p:nvSpPr>
        <p:spPr>
          <a:xfrm>
            <a:off x="539552" y="4657200"/>
            <a:ext cx="4464496" cy="461700"/>
          </a:xfrm>
          <a:prstGeom prst="rect">
            <a:avLst/>
          </a:prstGeom>
          <a:noFill/>
          <a:ln>
            <a:noFill/>
          </a:ln>
        </p:spPr>
        <p:txBody>
          <a:bodyPr lIns="91425" tIns="91425" rIns="91425" bIns="91425" anchor="t" anchorCtr="0">
            <a:noAutofit/>
          </a:bodyPr>
          <a:lstStyle/>
          <a:p>
            <a:pPr lvl="0" algn="r" rtl="0">
              <a:spcBef>
                <a:spcPts val="0"/>
              </a:spcBef>
              <a:buNone/>
            </a:pPr>
            <a:r>
              <a:rPr lang="en" sz="1200" dirty="0" smtClean="0"/>
              <a:t>Все </a:t>
            </a:r>
            <a:r>
              <a:rPr lang="en" sz="1200" dirty="0"/>
              <a:t>это меня не </a:t>
            </a:r>
            <a:r>
              <a:rPr lang="en" sz="1200" dirty="0" smtClean="0"/>
              <a:t>касается</a:t>
            </a:r>
            <a:r>
              <a:rPr lang="ru-RU" sz="1200" dirty="0" smtClean="0"/>
              <a:t>. 2011. Дерево, акрил.</a:t>
            </a:r>
            <a:r>
              <a:rPr lang="en" sz="1200" dirty="0" smtClean="0"/>
              <a:t> 120</a:t>
            </a:r>
            <a:r>
              <a:rPr lang="ru-RU" sz="1200" dirty="0" smtClean="0"/>
              <a:t> х </a:t>
            </a:r>
            <a:r>
              <a:rPr lang="en" sz="1200" dirty="0" smtClean="0"/>
              <a:t>60</a:t>
            </a:r>
            <a:r>
              <a:rPr lang="ru-RU" sz="1200" dirty="0"/>
              <a:t> </a:t>
            </a:r>
            <a:r>
              <a:rPr lang="ru-RU" sz="1200" dirty="0" smtClean="0"/>
              <a:t>см</a:t>
            </a:r>
            <a:endParaRPr lang="en" sz="1200" dirty="0"/>
          </a:p>
          <a:p>
            <a:pPr lvl="0" algn="r">
              <a:spcBef>
                <a:spcPts val="0"/>
              </a:spcBef>
              <a:buNone/>
            </a:pPr>
            <a:endParaRPr dirty="0"/>
          </a:p>
        </p:txBody>
      </p:sp>
      <p:sp>
        <p:nvSpPr>
          <p:cNvPr id="176" name="Shape 176"/>
          <p:cNvSpPr txBox="1"/>
          <p:nvPr/>
        </p:nvSpPr>
        <p:spPr>
          <a:xfrm>
            <a:off x="5559825" y="4657200"/>
            <a:ext cx="3414000" cy="461700"/>
          </a:xfrm>
          <a:prstGeom prst="rect">
            <a:avLst/>
          </a:prstGeom>
          <a:noFill/>
          <a:ln>
            <a:noFill/>
          </a:ln>
        </p:spPr>
        <p:txBody>
          <a:bodyPr lIns="91425" tIns="91425" rIns="91425" bIns="91425" anchor="t" anchorCtr="0">
            <a:noAutofit/>
          </a:bodyPr>
          <a:lstStyle/>
          <a:p>
            <a:pPr lvl="0" algn="r" rtl="0">
              <a:spcBef>
                <a:spcPts val="0"/>
              </a:spcBef>
              <a:buClr>
                <a:schemeClr val="dk1"/>
              </a:buClr>
              <a:buSzPct val="91666"/>
              <a:buFont typeface="Arial"/>
              <a:buNone/>
            </a:pPr>
            <a:r>
              <a:rPr lang="en" sz="1200" dirty="0" smtClean="0">
                <a:solidFill>
                  <a:schemeClr val="dk1"/>
                </a:solidFill>
              </a:rPr>
              <a:t>Достало</a:t>
            </a:r>
            <a:r>
              <a:rPr lang="ru-RU" sz="1200" dirty="0" smtClean="0">
                <a:solidFill>
                  <a:schemeClr val="dk1"/>
                </a:solidFill>
              </a:rPr>
              <a:t>.</a:t>
            </a:r>
            <a:r>
              <a:rPr lang="en" sz="1200" dirty="0" smtClean="0">
                <a:solidFill>
                  <a:schemeClr val="dk1"/>
                </a:solidFill>
              </a:rPr>
              <a:t> </a:t>
            </a:r>
            <a:r>
              <a:rPr lang="ru-RU" sz="1200" dirty="0" smtClean="0">
                <a:solidFill>
                  <a:schemeClr val="dk1"/>
                </a:solidFill>
              </a:rPr>
              <a:t>2015. Дерево, акрил. </a:t>
            </a:r>
            <a:r>
              <a:rPr lang="en" sz="1200" dirty="0" smtClean="0">
                <a:solidFill>
                  <a:schemeClr val="dk1"/>
                </a:solidFill>
              </a:rPr>
              <a:t>70</a:t>
            </a:r>
            <a:r>
              <a:rPr lang="ru-RU" sz="1200" dirty="0" smtClean="0">
                <a:solidFill>
                  <a:schemeClr val="dk1"/>
                </a:solidFill>
              </a:rPr>
              <a:t> х </a:t>
            </a:r>
            <a:r>
              <a:rPr lang="en" sz="1200" dirty="0" smtClean="0">
                <a:solidFill>
                  <a:schemeClr val="dk1"/>
                </a:solidFill>
              </a:rPr>
              <a:t>120</a:t>
            </a:r>
            <a:r>
              <a:rPr lang="ru-RU" sz="1200" dirty="0" smtClean="0">
                <a:solidFill>
                  <a:schemeClr val="dk1"/>
                </a:solidFill>
              </a:rPr>
              <a:t> см</a:t>
            </a:r>
            <a:endParaRPr lang="en" sz="1200" dirty="0">
              <a:solidFill>
                <a:schemeClr val="dk1"/>
              </a:solidFill>
            </a:endParaRPr>
          </a:p>
        </p:txBody>
      </p:sp>
      <p:pic>
        <p:nvPicPr>
          <p:cNvPr id="2050" name="Picture 2" descr="1_достало.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4676" y="-3392"/>
            <a:ext cx="3109323" cy="46639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body" idx="1"/>
          </p:nvPr>
        </p:nvSpPr>
        <p:spPr>
          <a:xfrm>
            <a:off x="0" y="62500"/>
            <a:ext cx="3756600" cy="762300"/>
          </a:xfrm>
          <a:prstGeom prst="rect">
            <a:avLst/>
          </a:prstGeom>
        </p:spPr>
        <p:txBody>
          <a:bodyPr lIns="91425" tIns="91425" rIns="91425" bIns="91425" anchor="t" anchorCtr="0">
            <a:noAutofit/>
          </a:bodyPr>
          <a:lstStyle/>
          <a:p>
            <a:pPr lvl="0">
              <a:spcBef>
                <a:spcPts val="0"/>
              </a:spcBef>
              <a:buClr>
                <a:schemeClr val="dk1"/>
              </a:buClr>
              <a:buSzPct val="68750"/>
              <a:buFont typeface="Arial"/>
              <a:buNone/>
            </a:pPr>
            <a:r>
              <a:rPr lang="en" sz="1600" dirty="0" smtClean="0"/>
              <a:t>Без названия</a:t>
            </a:r>
            <a:endParaRPr lang="en" sz="1600" dirty="0"/>
          </a:p>
          <a:p>
            <a:pPr lvl="0">
              <a:lnSpc>
                <a:spcPct val="115000"/>
              </a:lnSpc>
              <a:spcBef>
                <a:spcPts val="0"/>
              </a:spcBef>
              <a:buSzPct val="68750"/>
              <a:buNone/>
            </a:pPr>
            <a:r>
              <a:rPr lang="ru-RU" sz="1600" dirty="0" smtClean="0"/>
              <a:t>«</a:t>
            </a:r>
            <a:r>
              <a:rPr lang="en" sz="1600" dirty="0" smtClean="0"/>
              <a:t>Архстояние</a:t>
            </a:r>
            <a:r>
              <a:rPr lang="ru-RU" sz="1600" dirty="0" smtClean="0"/>
              <a:t>-</a:t>
            </a:r>
            <a:r>
              <a:rPr lang="en" sz="1600" dirty="0" smtClean="0"/>
              <a:t>2013</a:t>
            </a:r>
            <a:r>
              <a:rPr lang="ru-RU" sz="1600" dirty="0" smtClean="0"/>
              <a:t>»</a:t>
            </a:r>
            <a:r>
              <a:rPr lang="en" sz="1600" dirty="0" smtClean="0"/>
              <a:t>, </a:t>
            </a:r>
            <a:r>
              <a:rPr lang="en" sz="1600" dirty="0"/>
              <a:t>Калужская область</a:t>
            </a:r>
          </a:p>
        </p:txBody>
      </p:sp>
      <p:sp>
        <p:nvSpPr>
          <p:cNvPr id="182" name="Shape 182"/>
          <p:cNvSpPr txBox="1"/>
          <p:nvPr/>
        </p:nvSpPr>
        <p:spPr>
          <a:xfrm>
            <a:off x="160750" y="1107300"/>
            <a:ext cx="3756600" cy="4411200"/>
          </a:xfrm>
          <a:prstGeom prst="rect">
            <a:avLst/>
          </a:prstGeom>
          <a:noFill/>
          <a:ln>
            <a:noFill/>
          </a:ln>
        </p:spPr>
        <p:txBody>
          <a:bodyPr lIns="91425" tIns="91425" rIns="91425" bIns="91425" anchor="ctr" anchorCtr="0">
            <a:noAutofit/>
          </a:bodyPr>
          <a:lstStyle/>
          <a:p>
            <a:r>
              <a:rPr lang="en" dirty="0"/>
              <a:t>Художник обнажен перед зрителем </a:t>
            </a:r>
            <a:r>
              <a:rPr lang="ru-RU" dirty="0" smtClean="0"/>
              <a:t>—</a:t>
            </a:r>
            <a:r>
              <a:rPr lang="en" dirty="0" smtClean="0"/>
              <a:t> </a:t>
            </a:r>
            <a:r>
              <a:rPr lang="en" dirty="0"/>
              <a:t>все чувства, мысли, эмоции... Он абсолютно гол и беззащитен, зритель </a:t>
            </a:r>
            <a:r>
              <a:rPr lang="en" dirty="0" smtClean="0"/>
              <a:t>же</a:t>
            </a:r>
            <a:r>
              <a:rPr lang="ru-RU" dirty="0" smtClean="0"/>
              <a:t>,</a:t>
            </a:r>
            <a:r>
              <a:rPr lang="en" dirty="0" smtClean="0"/>
              <a:t> </a:t>
            </a:r>
            <a:r>
              <a:rPr lang="en" dirty="0"/>
              <a:t>подходя к </a:t>
            </a:r>
            <a:r>
              <a:rPr lang="en" dirty="0" smtClean="0"/>
              <a:t>картине</a:t>
            </a:r>
            <a:r>
              <a:rPr lang="ru-RU" dirty="0" smtClean="0"/>
              <a:t>,</a:t>
            </a:r>
            <a:r>
              <a:rPr lang="en" dirty="0" smtClean="0"/>
              <a:t> </a:t>
            </a:r>
            <a:r>
              <a:rPr lang="en" dirty="0"/>
              <a:t>может </a:t>
            </a:r>
            <a:r>
              <a:rPr lang="en" dirty="0" smtClean="0"/>
              <a:t>пройти мимо </a:t>
            </a:r>
            <a:r>
              <a:rPr lang="en" dirty="0"/>
              <a:t>или же наступить </a:t>
            </a:r>
            <a:r>
              <a:rPr lang="en" dirty="0" smtClean="0"/>
              <a:t>на</a:t>
            </a:r>
            <a:r>
              <a:rPr lang="ru-RU" dirty="0" smtClean="0"/>
              <a:t> него</a:t>
            </a:r>
            <a:r>
              <a:rPr lang="en" dirty="0" smtClean="0"/>
              <a:t>, </a:t>
            </a:r>
            <a:r>
              <a:rPr lang="en" dirty="0"/>
              <a:t>рассматривая картину, а может просто наступить и не заметить. Я лежала под стеклом абсолютно голая. В это время на </a:t>
            </a:r>
            <a:r>
              <a:rPr lang="en" dirty="0" smtClean="0"/>
              <a:t>стене </a:t>
            </a:r>
            <a:r>
              <a:rPr lang="en" dirty="0"/>
              <a:t>над </a:t>
            </a:r>
            <a:r>
              <a:rPr lang="en" dirty="0" smtClean="0"/>
              <a:t>стеклом </a:t>
            </a:r>
            <a:r>
              <a:rPr lang="en" dirty="0"/>
              <a:t>висела картина. После </a:t>
            </a:r>
            <a:r>
              <a:rPr lang="en" dirty="0" smtClean="0"/>
              <a:t>того </a:t>
            </a:r>
            <a:r>
              <a:rPr lang="en" dirty="0"/>
              <a:t>как перформанс закончился, я вышла </a:t>
            </a:r>
            <a:r>
              <a:rPr lang="en" dirty="0" smtClean="0"/>
              <a:t>из</a:t>
            </a:r>
            <a:r>
              <a:rPr lang="ru-RU" dirty="0" smtClean="0"/>
              <a:t>-</a:t>
            </a:r>
            <a:r>
              <a:rPr lang="en" dirty="0" smtClean="0"/>
              <a:t>под </a:t>
            </a:r>
            <a:r>
              <a:rPr lang="en" dirty="0"/>
              <a:t>стекла, положив под него картину со стены, а на стену пустила </a:t>
            </a:r>
            <a:r>
              <a:rPr lang="en" dirty="0" smtClean="0"/>
              <a:t>видео </a:t>
            </a:r>
            <a:r>
              <a:rPr lang="en" dirty="0"/>
              <a:t>с документацией перформанса. </a:t>
            </a:r>
          </a:p>
        </p:txBody>
      </p:sp>
      <p:pic>
        <p:nvPicPr>
          <p:cNvPr id="183" name="Shape 183"/>
          <p:cNvPicPr preferRelativeResize="0"/>
          <p:nvPr/>
        </p:nvPicPr>
        <p:blipFill>
          <a:blip r:embed="rId3">
            <a:alphaModFix/>
          </a:blip>
          <a:stretch>
            <a:fillRect/>
          </a:stretch>
        </p:blipFill>
        <p:spPr>
          <a:xfrm>
            <a:off x="4000499" y="0"/>
            <a:ext cx="5143500"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p:nvPr/>
        </p:nvSpPr>
        <p:spPr>
          <a:xfrm>
            <a:off x="0" y="4362800"/>
            <a:ext cx="9144000" cy="780600"/>
          </a:xfrm>
          <a:prstGeom prst="rect">
            <a:avLst/>
          </a:prstGeom>
          <a:noFill/>
          <a:ln>
            <a:noFill/>
          </a:ln>
        </p:spPr>
        <p:txBody>
          <a:bodyPr lIns="91425" tIns="91425" rIns="91425" bIns="91425" anchor="ctr" anchorCtr="0">
            <a:noAutofit/>
          </a:bodyPr>
          <a:lstStyle/>
          <a:p>
            <a:pPr lvl="0" algn="ctr"/>
            <a:r>
              <a:rPr lang="en" dirty="0"/>
              <a:t>В Никола-Ленивце у зрителей была возможность </a:t>
            </a:r>
            <a:r>
              <a:rPr lang="en" dirty="0" smtClean="0"/>
              <a:t>делать</a:t>
            </a:r>
            <a:r>
              <a:rPr lang="ru-RU" dirty="0" smtClean="0"/>
              <a:t> </a:t>
            </a:r>
            <a:r>
              <a:rPr lang="en" dirty="0" smtClean="0"/>
              <a:t>что </a:t>
            </a:r>
            <a:r>
              <a:rPr lang="en" dirty="0"/>
              <a:t>угодно. И они делали. Кто-то ходил по стеклу, кто-то разделся и лег сверху, кто-то плакал, кто-то семечек насыпал, кто-то в стакан коньяк налил, кто-то цветочек положил сверху, кто-то принес кресло, сел рядом, пиво достал и сидел два часа.</a:t>
            </a:r>
          </a:p>
        </p:txBody>
      </p:sp>
      <p:pic>
        <p:nvPicPr>
          <p:cNvPr id="189" name="Shape 189" descr="835236737.jpg"/>
          <p:cNvPicPr preferRelativeResize="0"/>
          <p:nvPr/>
        </p:nvPicPr>
        <p:blipFill>
          <a:blip r:embed="rId3">
            <a:alphaModFix/>
          </a:blip>
          <a:stretch>
            <a:fillRect/>
          </a:stretch>
        </p:blipFill>
        <p:spPr>
          <a:xfrm>
            <a:off x="1346213" y="0"/>
            <a:ext cx="6451561" cy="43102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body" idx="1"/>
          </p:nvPr>
        </p:nvSpPr>
        <p:spPr>
          <a:xfrm>
            <a:off x="0" y="986700"/>
            <a:ext cx="3573000" cy="3170100"/>
          </a:xfrm>
          <a:prstGeom prst="rect">
            <a:avLst/>
          </a:prstGeom>
        </p:spPr>
        <p:txBody>
          <a:bodyPr lIns="91425" tIns="91425" rIns="91425" bIns="91425" anchor="t" anchorCtr="0">
            <a:noAutofit/>
          </a:bodyPr>
          <a:lstStyle/>
          <a:p>
            <a:pPr lvl="0" algn="l" rtl="0">
              <a:spcBef>
                <a:spcPts val="0"/>
              </a:spcBef>
              <a:buNone/>
            </a:pPr>
            <a:r>
              <a:rPr lang="en" sz="1400" dirty="0" smtClean="0"/>
              <a:t> </a:t>
            </a:r>
            <a:r>
              <a:rPr lang="en" sz="1400" dirty="0"/>
              <a:t>	</a:t>
            </a:r>
            <a:r>
              <a:rPr lang="en" sz="1400" dirty="0" smtClean="0"/>
              <a:t>Одним </a:t>
            </a:r>
            <a:r>
              <a:rPr lang="en" sz="1400" dirty="0"/>
              <a:t>не оговоренным мной условием было то, что только когда зритель наступал на стекло, под которым я лежала, я могла посмотреть ему в глаза. Одна девушка сначала наступила на стекло, походила по нему, а потом, встретившись со мной глазами, начала сопереживать — между нами случился внутренний диалог. Она села на колени, наклонилась, чтобы только мне было слышно, и прошептала: «Не переживай, ничего не бойся».</a:t>
            </a:r>
          </a:p>
          <a:p>
            <a:pPr lvl="0" rtl="0">
              <a:spcBef>
                <a:spcPts val="0"/>
              </a:spcBef>
              <a:buNone/>
            </a:pPr>
            <a:endParaRPr sz="1400" dirty="0"/>
          </a:p>
          <a:p>
            <a:pPr lvl="0" algn="l" rtl="0">
              <a:spcBef>
                <a:spcPts val="0"/>
              </a:spcBef>
              <a:buNone/>
            </a:pPr>
            <a:endParaRPr sz="1200" dirty="0"/>
          </a:p>
        </p:txBody>
      </p:sp>
      <p:pic>
        <p:nvPicPr>
          <p:cNvPr id="195" name="Shape 195"/>
          <p:cNvPicPr preferRelativeResize="0"/>
          <p:nvPr/>
        </p:nvPicPr>
        <p:blipFill>
          <a:blip r:embed="rId3">
            <a:alphaModFix/>
          </a:blip>
          <a:stretch>
            <a:fillRect/>
          </a:stretch>
        </p:blipFill>
        <p:spPr>
          <a:xfrm>
            <a:off x="3572999" y="715725"/>
            <a:ext cx="5570999" cy="3712043"/>
          </a:xfrm>
          <a:prstGeom prst="rect">
            <a:avLst/>
          </a:prstGeom>
          <a:noFill/>
          <a:ln>
            <a:noFill/>
          </a:ln>
        </p:spPr>
      </p:pic>
      <p:sp>
        <p:nvSpPr>
          <p:cNvPr id="196" name="Shape 196"/>
          <p:cNvSpPr txBox="1"/>
          <p:nvPr/>
        </p:nvSpPr>
        <p:spPr>
          <a:xfrm>
            <a:off x="5344950" y="4320275"/>
            <a:ext cx="2027100" cy="787500"/>
          </a:xfrm>
          <a:prstGeom prst="rect">
            <a:avLst/>
          </a:prstGeom>
          <a:noFill/>
          <a:ln>
            <a:noFill/>
          </a:ln>
        </p:spPr>
        <p:txBody>
          <a:bodyPr lIns="91425" tIns="91425" rIns="91425" bIns="91425" anchor="t" anchorCtr="0">
            <a:noAutofit/>
          </a:bodyPr>
          <a:lstStyle/>
          <a:p>
            <a:pPr marL="285750" lvl="0" indent="-241300" rtl="0">
              <a:spcBef>
                <a:spcPts val="360"/>
              </a:spcBef>
              <a:buClr>
                <a:schemeClr val="dk1"/>
              </a:buClr>
              <a:buSzPct val="91666"/>
              <a:buFont typeface="Arial"/>
              <a:buNone/>
            </a:pPr>
            <a:r>
              <a:rPr lang="en" sz="1200" dirty="0" smtClean="0">
                <a:solidFill>
                  <a:schemeClr val="dk1"/>
                </a:solidFill>
              </a:rPr>
              <a:t>Продолжительность</a:t>
            </a:r>
            <a:r>
              <a:rPr lang="ru-RU" sz="1200" dirty="0" smtClean="0">
                <a:solidFill>
                  <a:schemeClr val="dk1"/>
                </a:solidFill>
              </a:rPr>
              <a:t>:</a:t>
            </a:r>
            <a:endParaRPr lang="en" sz="1200" dirty="0">
              <a:solidFill>
                <a:schemeClr val="dk1"/>
              </a:solidFill>
            </a:endParaRPr>
          </a:p>
          <a:p>
            <a:pPr marL="285750" indent="-241300">
              <a:spcBef>
                <a:spcPts val="360"/>
              </a:spcBef>
              <a:buClr>
                <a:schemeClr val="dk1"/>
              </a:buClr>
              <a:buSzPct val="91666"/>
            </a:pPr>
            <a:r>
              <a:rPr lang="en" sz="1200" dirty="0" smtClean="0">
                <a:solidFill>
                  <a:schemeClr val="dk1"/>
                </a:solidFill>
              </a:rPr>
              <a:t>1</a:t>
            </a:r>
            <a:r>
              <a:rPr lang="ru-RU" sz="1200" dirty="0" smtClean="0">
                <a:solidFill>
                  <a:schemeClr val="dk1"/>
                </a:solidFill>
              </a:rPr>
              <a:t>-й</a:t>
            </a:r>
            <a:r>
              <a:rPr lang="en" sz="1200" dirty="0" smtClean="0">
                <a:solidFill>
                  <a:schemeClr val="dk1"/>
                </a:solidFill>
              </a:rPr>
              <a:t> </a:t>
            </a:r>
            <a:r>
              <a:rPr lang="en" sz="1200" dirty="0">
                <a:solidFill>
                  <a:schemeClr val="dk1"/>
                </a:solidFill>
              </a:rPr>
              <a:t>день </a:t>
            </a:r>
            <a:r>
              <a:rPr lang="ru-RU" sz="1200" dirty="0" smtClean="0"/>
              <a:t>—</a:t>
            </a:r>
            <a:r>
              <a:rPr lang="en" sz="1200" dirty="0" smtClean="0">
                <a:solidFill>
                  <a:schemeClr val="dk1"/>
                </a:solidFill>
              </a:rPr>
              <a:t> </a:t>
            </a:r>
            <a:r>
              <a:rPr lang="en" sz="1200" dirty="0">
                <a:solidFill>
                  <a:schemeClr val="dk1"/>
                </a:solidFill>
              </a:rPr>
              <a:t>6 часов</a:t>
            </a:r>
          </a:p>
          <a:p>
            <a:pPr marL="285750" indent="-241300">
              <a:spcBef>
                <a:spcPts val="360"/>
              </a:spcBef>
              <a:buClr>
                <a:schemeClr val="dk1"/>
              </a:buClr>
              <a:buSzPct val="91666"/>
            </a:pPr>
            <a:r>
              <a:rPr lang="en" sz="1200" dirty="0" smtClean="0">
                <a:solidFill>
                  <a:schemeClr val="dk1"/>
                </a:solidFill>
              </a:rPr>
              <a:t>2</a:t>
            </a:r>
            <a:r>
              <a:rPr lang="ru-RU" sz="1200" dirty="0" smtClean="0">
                <a:solidFill>
                  <a:schemeClr val="dk1"/>
                </a:solidFill>
              </a:rPr>
              <a:t>-й</a:t>
            </a:r>
            <a:r>
              <a:rPr lang="en" sz="1200" dirty="0" smtClean="0">
                <a:solidFill>
                  <a:schemeClr val="dk1"/>
                </a:solidFill>
              </a:rPr>
              <a:t> </a:t>
            </a:r>
            <a:r>
              <a:rPr lang="en" sz="1200" dirty="0">
                <a:solidFill>
                  <a:schemeClr val="dk1"/>
                </a:solidFill>
              </a:rPr>
              <a:t>день </a:t>
            </a:r>
            <a:r>
              <a:rPr lang="ru-RU" sz="1200" dirty="0" smtClean="0"/>
              <a:t>—</a:t>
            </a:r>
            <a:r>
              <a:rPr lang="en" sz="1200" dirty="0" smtClean="0">
                <a:solidFill>
                  <a:schemeClr val="dk1"/>
                </a:solidFill>
              </a:rPr>
              <a:t> 8</a:t>
            </a:r>
            <a:r>
              <a:rPr lang="ru-RU" sz="1200" dirty="0" smtClean="0">
                <a:solidFill>
                  <a:schemeClr val="dk1"/>
                </a:solidFill>
              </a:rPr>
              <a:t> </a:t>
            </a:r>
            <a:r>
              <a:rPr lang="en" sz="1200" dirty="0" smtClean="0">
                <a:solidFill>
                  <a:schemeClr val="dk1"/>
                </a:solidFill>
              </a:rPr>
              <a:t>часов</a:t>
            </a:r>
            <a:endParaRPr lang="en" sz="1200" dirty="0">
              <a:solidFill>
                <a:schemeClr val="dk1"/>
              </a:solidFill>
            </a:endParaRPr>
          </a:p>
          <a:p>
            <a:pPr lvl="0">
              <a:spcBef>
                <a:spcPts val="0"/>
              </a:spcBef>
              <a:buNone/>
            </a:pP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457200" y="4406308"/>
            <a:ext cx="8229600" cy="519600"/>
          </a:xfrm>
          <a:prstGeom prst="rect">
            <a:avLst/>
          </a:prstGeom>
        </p:spPr>
        <p:txBody>
          <a:bodyPr lIns="91425" tIns="91425" rIns="91425" bIns="91425" anchor="t" anchorCtr="0">
            <a:noAutofit/>
          </a:bodyPr>
          <a:lstStyle/>
          <a:p>
            <a:pPr lvl="0" rtl="0">
              <a:spcBef>
                <a:spcPts val="0"/>
              </a:spcBef>
              <a:buNone/>
            </a:pPr>
            <a:endParaRPr/>
          </a:p>
        </p:txBody>
      </p:sp>
      <p:pic>
        <p:nvPicPr>
          <p:cNvPr id="202" name="Shape 202"/>
          <p:cNvPicPr preferRelativeResize="0"/>
          <p:nvPr/>
        </p:nvPicPr>
        <p:blipFill>
          <a:blip r:embed="rId3">
            <a:alphaModFix/>
          </a:blip>
          <a:stretch>
            <a:fillRect/>
          </a:stretch>
        </p:blipFill>
        <p:spPr>
          <a:xfrm>
            <a:off x="457209" y="0"/>
            <a:ext cx="8242765"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Shape 78"/>
          <p:cNvSpPr txBox="1">
            <a:spLocks noGrp="1"/>
          </p:cNvSpPr>
          <p:nvPr>
            <p:ph type="body" idx="1"/>
          </p:nvPr>
        </p:nvSpPr>
        <p:spPr>
          <a:xfrm>
            <a:off x="0" y="538275"/>
            <a:ext cx="4645800" cy="4605300"/>
          </a:xfrm>
          <a:prstGeom prst="rect">
            <a:avLst/>
          </a:prstGeom>
        </p:spPr>
        <p:txBody>
          <a:bodyPr lIns="91425" tIns="91425" rIns="91425" bIns="91425" anchor="t" anchorCtr="0">
            <a:noAutofit/>
          </a:bodyPr>
          <a:lstStyle/>
          <a:p>
            <a:pPr marL="0" lvl="0" indent="0" algn="l" rtl="0">
              <a:spcBef>
                <a:spcPts val="0"/>
              </a:spcBef>
              <a:buNone/>
            </a:pPr>
            <a:r>
              <a:rPr lang="en" sz="1200" dirty="0"/>
              <a:t>Родилась в 1986 году в Москве.</a:t>
            </a:r>
          </a:p>
          <a:p>
            <a:pPr marL="0" lvl="0" indent="0" algn="l" rtl="0">
              <a:spcBef>
                <a:spcPts val="0"/>
              </a:spcBef>
              <a:buNone/>
            </a:pPr>
            <a:endParaRPr sz="1200" dirty="0"/>
          </a:p>
          <a:p>
            <a:pPr marL="0" lvl="0" indent="0" algn="l" rtl="0">
              <a:spcBef>
                <a:spcPts val="0"/>
              </a:spcBef>
              <a:buNone/>
            </a:pPr>
            <a:r>
              <a:rPr lang="en" sz="1200" dirty="0"/>
              <a:t>Окончила художественно-графический факультет Московского педагогического государственного университета (2008), </a:t>
            </a:r>
          </a:p>
          <a:p>
            <a:pPr marL="0" lvl="0" indent="0" algn="l" rtl="0">
              <a:spcBef>
                <a:spcPts val="0"/>
              </a:spcBef>
              <a:buNone/>
            </a:pPr>
            <a:endParaRPr sz="1200" dirty="0"/>
          </a:p>
          <a:p>
            <a:pPr marL="0" lvl="0" indent="0" algn="l">
              <a:spcBef>
                <a:spcPts val="0"/>
              </a:spcBef>
              <a:buNone/>
            </a:pPr>
            <a:r>
              <a:rPr lang="ru-RU" sz="1200" dirty="0" smtClean="0"/>
              <a:t>«</a:t>
            </a:r>
            <a:r>
              <a:rPr lang="en" sz="1200" dirty="0" smtClean="0"/>
              <a:t>Свободные </a:t>
            </a:r>
            <a:r>
              <a:rPr lang="ru-RU" sz="1200" dirty="0"/>
              <a:t>м</a:t>
            </a:r>
            <a:r>
              <a:rPr lang="en" sz="1200" dirty="0" smtClean="0"/>
              <a:t>астерские</a:t>
            </a:r>
            <a:r>
              <a:rPr lang="ru-RU" sz="1200" dirty="0" smtClean="0"/>
              <a:t>»</a:t>
            </a:r>
            <a:r>
              <a:rPr lang="en" sz="1200" dirty="0" smtClean="0"/>
              <a:t> </a:t>
            </a:r>
            <a:r>
              <a:rPr lang="en" sz="1200" dirty="0"/>
              <a:t>при ММСИ (2007),</a:t>
            </a:r>
          </a:p>
          <a:p>
            <a:pPr marL="0" lvl="0" indent="0" algn="l" rtl="0">
              <a:spcBef>
                <a:spcPts val="0"/>
              </a:spcBef>
              <a:buNone/>
            </a:pPr>
            <a:endParaRPr sz="1200" dirty="0"/>
          </a:p>
          <a:p>
            <a:pPr marL="0" lvl="0" indent="0" algn="l" rtl="0">
              <a:spcBef>
                <a:spcPts val="0"/>
              </a:spcBef>
              <a:buNone/>
            </a:pPr>
            <a:r>
              <a:rPr lang="en" sz="1200" dirty="0"/>
              <a:t>Институт проблем современного искусства, Москва (2009).</a:t>
            </a:r>
          </a:p>
          <a:p>
            <a:pPr lvl="0" algn="l" rtl="0">
              <a:spcBef>
                <a:spcPts val="0"/>
              </a:spcBef>
              <a:buNone/>
            </a:pPr>
            <a:endParaRPr sz="1200" dirty="0"/>
          </a:p>
          <a:p>
            <a:pPr marL="0" lvl="0" indent="0" algn="l">
              <a:lnSpc>
                <a:spcPct val="115000"/>
              </a:lnSpc>
              <a:spcBef>
                <a:spcPts val="0"/>
              </a:spcBef>
              <a:buNone/>
            </a:pPr>
            <a:r>
              <a:rPr lang="en" sz="1200" dirty="0">
                <a:solidFill>
                  <a:srgbClr val="222222"/>
                </a:solidFill>
                <a:highlight>
                  <a:srgbClr val="FFFFFF"/>
                </a:highlight>
              </a:rPr>
              <a:t>Финалист </a:t>
            </a:r>
            <a:r>
              <a:rPr lang="ru-RU" sz="1200" dirty="0" smtClean="0">
                <a:solidFill>
                  <a:srgbClr val="222222"/>
                </a:solidFill>
                <a:highlight>
                  <a:srgbClr val="FFFFFF"/>
                </a:highlight>
              </a:rPr>
              <a:t>конкурса</a:t>
            </a:r>
            <a:r>
              <a:rPr lang="en" sz="1200" dirty="0" smtClean="0">
                <a:solidFill>
                  <a:srgbClr val="222222"/>
                </a:solidFill>
                <a:highlight>
                  <a:srgbClr val="FFFFFF"/>
                </a:highlight>
              </a:rPr>
              <a:t> </a:t>
            </a:r>
            <a:r>
              <a:rPr lang="en" sz="1200" dirty="0">
                <a:solidFill>
                  <a:srgbClr val="222222"/>
                </a:solidFill>
                <a:highlight>
                  <a:srgbClr val="FFFFFF"/>
                </a:highlight>
              </a:rPr>
              <a:t>Фонда </a:t>
            </a:r>
            <a:r>
              <a:rPr lang="ru-RU" sz="1200" dirty="0" smtClean="0">
                <a:solidFill>
                  <a:srgbClr val="222222"/>
                </a:solidFill>
                <a:highlight>
                  <a:srgbClr val="FFFFFF"/>
                </a:highlight>
              </a:rPr>
              <a:t>стипендий </a:t>
            </a:r>
            <a:r>
              <a:rPr lang="en" sz="1200" dirty="0" smtClean="0">
                <a:solidFill>
                  <a:srgbClr val="222222"/>
                </a:solidFill>
                <a:highlight>
                  <a:srgbClr val="FFFFFF"/>
                </a:highlight>
              </a:rPr>
              <a:t>памяти </a:t>
            </a:r>
            <a:r>
              <a:rPr lang="en" sz="1200" dirty="0">
                <a:solidFill>
                  <a:srgbClr val="222222"/>
                </a:solidFill>
                <a:highlight>
                  <a:srgbClr val="FFFFFF"/>
                </a:highlight>
              </a:rPr>
              <a:t>Иосифа </a:t>
            </a:r>
            <a:r>
              <a:rPr lang="en" sz="1200" dirty="0" smtClean="0">
                <a:solidFill>
                  <a:srgbClr val="222222"/>
                </a:solidFill>
                <a:highlight>
                  <a:srgbClr val="FFFFFF"/>
                </a:highlight>
              </a:rPr>
              <a:t>Бродского </a:t>
            </a:r>
            <a:r>
              <a:rPr lang="en" sz="1200" dirty="0">
                <a:solidFill>
                  <a:srgbClr val="222222"/>
                </a:solidFill>
                <a:highlight>
                  <a:srgbClr val="FFFFFF"/>
                </a:highlight>
              </a:rPr>
              <a:t>в номинации </a:t>
            </a:r>
            <a:r>
              <a:rPr lang="ru-RU" sz="1200" dirty="0" smtClean="0"/>
              <a:t>«</a:t>
            </a:r>
            <a:r>
              <a:rPr lang="ru-RU" sz="1200" dirty="0" err="1" smtClean="0">
                <a:solidFill>
                  <a:srgbClr val="222222"/>
                </a:solidFill>
                <a:highlight>
                  <a:srgbClr val="FFFFFF"/>
                </a:highlight>
              </a:rPr>
              <a:t>Визуа</a:t>
            </a:r>
            <a:r>
              <a:rPr lang="en" sz="1200" dirty="0" smtClean="0">
                <a:solidFill>
                  <a:srgbClr val="222222"/>
                </a:solidFill>
                <a:highlight>
                  <a:srgbClr val="FFFFFF"/>
                </a:highlight>
              </a:rPr>
              <a:t>льное искусство</a:t>
            </a:r>
            <a:r>
              <a:rPr lang="ru-RU" sz="1200" dirty="0" smtClean="0"/>
              <a:t>»</a:t>
            </a:r>
            <a:r>
              <a:rPr lang="en" sz="1200" dirty="0" smtClean="0">
                <a:solidFill>
                  <a:srgbClr val="222222"/>
                </a:solidFill>
                <a:highlight>
                  <a:srgbClr val="FFFFFF"/>
                </a:highlight>
              </a:rPr>
              <a:t> </a:t>
            </a:r>
            <a:r>
              <a:rPr lang="ru-RU" sz="1200" dirty="0" smtClean="0">
                <a:solidFill>
                  <a:srgbClr val="222222"/>
                </a:solidFill>
                <a:highlight>
                  <a:srgbClr val="FFFFFF"/>
                </a:highlight>
              </a:rPr>
              <a:t>(</a:t>
            </a:r>
            <a:r>
              <a:rPr lang="en" sz="1200" dirty="0" smtClean="0">
                <a:solidFill>
                  <a:srgbClr val="222222"/>
                </a:solidFill>
                <a:highlight>
                  <a:srgbClr val="FFFFFF"/>
                </a:highlight>
              </a:rPr>
              <a:t>2016</a:t>
            </a:r>
            <a:r>
              <a:rPr lang="ru-RU" sz="1200" dirty="0" smtClean="0">
                <a:solidFill>
                  <a:srgbClr val="222222"/>
                </a:solidFill>
                <a:highlight>
                  <a:srgbClr val="FFFFFF"/>
                </a:highlight>
              </a:rPr>
              <a:t>).</a:t>
            </a:r>
            <a:endParaRPr lang="en" sz="1200" dirty="0">
              <a:solidFill>
                <a:srgbClr val="222222"/>
              </a:solidFill>
              <a:highlight>
                <a:srgbClr val="FFFFFF"/>
              </a:highlight>
            </a:endParaRPr>
          </a:p>
          <a:p>
            <a:pPr marL="0" lvl="0" indent="0" algn="l" rtl="0">
              <a:lnSpc>
                <a:spcPct val="115000"/>
              </a:lnSpc>
              <a:spcBef>
                <a:spcPts val="0"/>
              </a:spcBef>
              <a:buNone/>
            </a:pPr>
            <a:endParaRPr sz="1200" dirty="0">
              <a:solidFill>
                <a:srgbClr val="222222"/>
              </a:solidFill>
              <a:highlight>
                <a:srgbClr val="FFFFFF"/>
              </a:highlight>
            </a:endParaRPr>
          </a:p>
          <a:p>
            <a:pPr marL="0" lvl="0" indent="0" algn="l">
              <a:lnSpc>
                <a:spcPct val="115000"/>
              </a:lnSpc>
              <a:spcBef>
                <a:spcPts val="0"/>
              </a:spcBef>
              <a:buNone/>
            </a:pPr>
            <a:r>
              <a:rPr lang="en" sz="1200" dirty="0">
                <a:solidFill>
                  <a:srgbClr val="222222"/>
                </a:solidFill>
                <a:highlight>
                  <a:srgbClr val="FFFFFF"/>
                </a:highlight>
              </a:rPr>
              <a:t>Лауреат премии Кандинского в номинации </a:t>
            </a:r>
            <a:r>
              <a:rPr lang="ru-RU" sz="1200" dirty="0" smtClean="0"/>
              <a:t>«</a:t>
            </a:r>
            <a:r>
              <a:rPr lang="ru-RU" sz="1200" dirty="0">
                <a:solidFill>
                  <a:srgbClr val="222222"/>
                </a:solidFill>
                <a:highlight>
                  <a:srgbClr val="FFFFFF"/>
                </a:highlight>
              </a:rPr>
              <a:t>М</a:t>
            </a:r>
            <a:r>
              <a:rPr lang="en" sz="1200" dirty="0" smtClean="0">
                <a:solidFill>
                  <a:srgbClr val="222222"/>
                </a:solidFill>
                <a:highlight>
                  <a:srgbClr val="FFFFFF"/>
                </a:highlight>
              </a:rPr>
              <a:t>олодой </a:t>
            </a:r>
            <a:r>
              <a:rPr lang="en" sz="1200" dirty="0">
                <a:solidFill>
                  <a:srgbClr val="222222"/>
                </a:solidFill>
                <a:highlight>
                  <a:srgbClr val="FFFFFF"/>
                </a:highlight>
              </a:rPr>
              <a:t>художник. </a:t>
            </a:r>
            <a:r>
              <a:rPr lang="en" sz="1200" dirty="0" smtClean="0">
                <a:solidFill>
                  <a:srgbClr val="222222"/>
                </a:solidFill>
                <a:highlight>
                  <a:srgbClr val="FFFFFF"/>
                </a:highlight>
              </a:rPr>
              <a:t>Проект года</a:t>
            </a:r>
            <a:r>
              <a:rPr lang="ru-RU" sz="1200" dirty="0" smtClean="0"/>
              <a:t>»</a:t>
            </a:r>
            <a:r>
              <a:rPr lang="ru-RU" sz="1200" dirty="0" smtClean="0">
                <a:solidFill>
                  <a:srgbClr val="222222"/>
                </a:solidFill>
                <a:highlight>
                  <a:srgbClr val="FFFFFF"/>
                </a:highlight>
              </a:rPr>
              <a:t> (2015).</a:t>
            </a:r>
            <a:endParaRPr lang="en" sz="1200" dirty="0">
              <a:solidFill>
                <a:srgbClr val="222222"/>
              </a:solidFill>
              <a:highlight>
                <a:srgbClr val="FFFFFF"/>
              </a:highlight>
            </a:endParaRPr>
          </a:p>
          <a:p>
            <a:pPr marL="0" lvl="0" indent="0" algn="l" rtl="0">
              <a:lnSpc>
                <a:spcPct val="115000"/>
              </a:lnSpc>
              <a:spcBef>
                <a:spcPts val="0"/>
              </a:spcBef>
              <a:buNone/>
            </a:pPr>
            <a:endParaRPr sz="1200" dirty="0">
              <a:solidFill>
                <a:srgbClr val="222222"/>
              </a:solidFill>
              <a:highlight>
                <a:srgbClr val="FFFFFF"/>
              </a:highlight>
            </a:endParaRPr>
          </a:p>
          <a:p>
            <a:pPr marL="0" lvl="0" indent="0" algn="l">
              <a:lnSpc>
                <a:spcPct val="115000"/>
              </a:lnSpc>
              <a:spcBef>
                <a:spcPts val="0"/>
              </a:spcBef>
              <a:buNone/>
            </a:pPr>
            <a:r>
              <a:rPr lang="en" sz="1200" dirty="0">
                <a:solidFill>
                  <a:srgbClr val="222222"/>
                </a:solidFill>
                <a:highlight>
                  <a:srgbClr val="FFFFFF"/>
                </a:highlight>
              </a:rPr>
              <a:t>Номинант премии Кандинского в категории </a:t>
            </a:r>
            <a:r>
              <a:rPr lang="ru-RU" sz="1200" dirty="0" smtClean="0"/>
              <a:t>«</a:t>
            </a:r>
            <a:r>
              <a:rPr lang="ru-RU" sz="1200" dirty="0">
                <a:solidFill>
                  <a:srgbClr val="222222"/>
                </a:solidFill>
                <a:highlight>
                  <a:srgbClr val="FFFFFF"/>
                </a:highlight>
              </a:rPr>
              <a:t>М</a:t>
            </a:r>
            <a:r>
              <a:rPr lang="en" sz="1200" dirty="0" smtClean="0">
                <a:solidFill>
                  <a:srgbClr val="222222"/>
                </a:solidFill>
                <a:highlight>
                  <a:srgbClr val="FFFFFF"/>
                </a:highlight>
              </a:rPr>
              <a:t>олодой художник</a:t>
            </a:r>
            <a:r>
              <a:rPr lang="ru-RU" sz="1200" dirty="0" smtClean="0"/>
              <a:t>»</a:t>
            </a:r>
            <a:r>
              <a:rPr lang="en" sz="1200" dirty="0" smtClean="0">
                <a:solidFill>
                  <a:srgbClr val="222222"/>
                </a:solidFill>
                <a:highlight>
                  <a:srgbClr val="FFFFFF"/>
                </a:highlight>
              </a:rPr>
              <a:t> </a:t>
            </a:r>
            <a:r>
              <a:rPr lang="ru-RU" sz="1200" dirty="0" smtClean="0">
                <a:solidFill>
                  <a:srgbClr val="222222"/>
                </a:solidFill>
                <a:highlight>
                  <a:srgbClr val="FFFFFF"/>
                </a:highlight>
              </a:rPr>
              <a:t>(</a:t>
            </a:r>
            <a:r>
              <a:rPr lang="en" sz="1200" dirty="0" smtClean="0">
                <a:solidFill>
                  <a:srgbClr val="222222"/>
                </a:solidFill>
                <a:highlight>
                  <a:srgbClr val="FFFFFF"/>
                </a:highlight>
              </a:rPr>
              <a:t>2012</a:t>
            </a:r>
            <a:r>
              <a:rPr lang="ru-RU" sz="1200" dirty="0" smtClean="0">
                <a:solidFill>
                  <a:srgbClr val="222222"/>
                </a:solidFill>
                <a:highlight>
                  <a:srgbClr val="FFFFFF"/>
                </a:highlight>
              </a:rPr>
              <a:t>).</a:t>
            </a:r>
            <a:endParaRPr lang="en" sz="1200" dirty="0">
              <a:solidFill>
                <a:srgbClr val="222222"/>
              </a:solidFill>
              <a:highlight>
                <a:srgbClr val="FFFFFF"/>
              </a:highlight>
            </a:endParaRPr>
          </a:p>
          <a:p>
            <a:pPr marL="0" lvl="0" indent="0" algn="l" rtl="0">
              <a:lnSpc>
                <a:spcPct val="115000"/>
              </a:lnSpc>
              <a:spcBef>
                <a:spcPts val="0"/>
              </a:spcBef>
              <a:buNone/>
            </a:pPr>
            <a:endParaRPr sz="1200" dirty="0">
              <a:solidFill>
                <a:srgbClr val="222222"/>
              </a:solidFill>
              <a:highlight>
                <a:srgbClr val="FFFFFF"/>
              </a:highlight>
            </a:endParaRPr>
          </a:p>
          <a:p>
            <a:pPr marL="0" lvl="0" indent="-69850" algn="l">
              <a:lnSpc>
                <a:spcPct val="115000"/>
              </a:lnSpc>
              <a:spcBef>
                <a:spcPts val="0"/>
              </a:spcBef>
              <a:buSzPct val="91666"/>
              <a:buNone/>
            </a:pPr>
            <a:r>
              <a:rPr lang="en" sz="1200" dirty="0">
                <a:solidFill>
                  <a:srgbClr val="222222"/>
                </a:solidFill>
                <a:highlight>
                  <a:srgbClr val="FFFFFF"/>
                </a:highlight>
              </a:rPr>
              <a:t>Шорт-лист премии Курехина в номинации </a:t>
            </a:r>
            <a:r>
              <a:rPr lang="ru-RU" sz="1200" dirty="0" smtClean="0"/>
              <a:t>«</a:t>
            </a:r>
            <a:r>
              <a:rPr lang="ru-RU" sz="1200" dirty="0">
                <a:solidFill>
                  <a:srgbClr val="222222"/>
                </a:solidFill>
                <a:highlight>
                  <a:srgbClr val="FFFFFF"/>
                </a:highlight>
              </a:rPr>
              <a:t>И</a:t>
            </a:r>
            <a:r>
              <a:rPr lang="en" sz="1200" dirty="0" smtClean="0">
                <a:solidFill>
                  <a:srgbClr val="222222"/>
                </a:solidFill>
                <a:highlight>
                  <a:srgbClr val="FFFFFF"/>
                </a:highlight>
              </a:rPr>
              <a:t>скусство </a:t>
            </a:r>
            <a:r>
              <a:rPr lang="en" sz="1200" dirty="0">
                <a:solidFill>
                  <a:srgbClr val="222222"/>
                </a:solidFill>
                <a:highlight>
                  <a:srgbClr val="FFFFFF"/>
                </a:highlight>
              </a:rPr>
              <a:t>в общественном </a:t>
            </a:r>
            <a:r>
              <a:rPr lang="en" sz="1200" dirty="0" smtClean="0">
                <a:solidFill>
                  <a:srgbClr val="222222"/>
                </a:solidFill>
                <a:highlight>
                  <a:srgbClr val="FFFFFF"/>
                </a:highlight>
              </a:rPr>
              <a:t>пространстве</a:t>
            </a:r>
            <a:r>
              <a:rPr lang="ru-RU" sz="1200" dirty="0" smtClean="0"/>
              <a:t>»</a:t>
            </a:r>
            <a:r>
              <a:rPr lang="en" sz="1200" dirty="0" smtClean="0">
                <a:solidFill>
                  <a:srgbClr val="222222"/>
                </a:solidFill>
                <a:highlight>
                  <a:srgbClr val="FFFFFF"/>
                </a:highlight>
              </a:rPr>
              <a:t> </a:t>
            </a:r>
            <a:r>
              <a:rPr lang="ru-RU" sz="1200" dirty="0" smtClean="0">
                <a:solidFill>
                  <a:srgbClr val="222222"/>
                </a:solidFill>
                <a:highlight>
                  <a:srgbClr val="FFFFFF"/>
                </a:highlight>
              </a:rPr>
              <a:t>(</a:t>
            </a:r>
            <a:r>
              <a:rPr lang="en" sz="1200" dirty="0" smtClean="0">
                <a:solidFill>
                  <a:srgbClr val="222222"/>
                </a:solidFill>
                <a:highlight>
                  <a:srgbClr val="FFFFFF"/>
                </a:highlight>
              </a:rPr>
              <a:t>2014</a:t>
            </a:r>
            <a:r>
              <a:rPr lang="ru-RU" sz="1200" dirty="0" smtClean="0">
                <a:solidFill>
                  <a:srgbClr val="222222"/>
                </a:solidFill>
                <a:highlight>
                  <a:srgbClr val="FFFFFF"/>
                </a:highlight>
              </a:rPr>
              <a:t>).</a:t>
            </a:r>
            <a:endParaRPr lang="en" sz="1200" dirty="0">
              <a:solidFill>
                <a:srgbClr val="222222"/>
              </a:solidFill>
              <a:highlight>
                <a:srgbClr val="FFFFFF"/>
              </a:highlight>
            </a:endParaRPr>
          </a:p>
          <a:p>
            <a:pPr lvl="0" algn="l" rtl="0">
              <a:lnSpc>
                <a:spcPct val="115000"/>
              </a:lnSpc>
              <a:spcBef>
                <a:spcPts val="0"/>
              </a:spcBef>
              <a:buNone/>
            </a:pPr>
            <a:endParaRPr sz="1200" dirty="0"/>
          </a:p>
        </p:txBody>
      </p:sp>
      <p:sp>
        <p:nvSpPr>
          <p:cNvPr id="79" name="Shape 79"/>
          <p:cNvSpPr txBox="1"/>
          <p:nvPr/>
        </p:nvSpPr>
        <p:spPr>
          <a:xfrm>
            <a:off x="0" y="0"/>
            <a:ext cx="4645800" cy="657900"/>
          </a:xfrm>
          <a:prstGeom prst="rect">
            <a:avLst/>
          </a:prstGeom>
          <a:noFill/>
          <a:ln>
            <a:noFill/>
          </a:ln>
        </p:spPr>
        <p:txBody>
          <a:bodyPr lIns="91425" tIns="91425" rIns="91425" bIns="91425" anchor="ctr" anchorCtr="0">
            <a:noAutofit/>
          </a:bodyPr>
          <a:lstStyle/>
          <a:p>
            <a:pPr lvl="0" algn="ctr" rtl="0">
              <a:spcBef>
                <a:spcPts val="0"/>
              </a:spcBef>
              <a:buNone/>
            </a:pPr>
            <a:r>
              <a:rPr lang="en" sz="1800" dirty="0" smtClean="0">
                <a:solidFill>
                  <a:schemeClr val="dk1"/>
                </a:solidFill>
                <a:highlight>
                  <a:srgbClr val="FFFFFF"/>
                </a:highlight>
              </a:rPr>
              <a:t>ОЛ</a:t>
            </a:r>
            <a:r>
              <a:rPr lang="ru-RU" sz="1800" dirty="0" smtClean="0">
                <a:solidFill>
                  <a:schemeClr val="dk1"/>
                </a:solidFill>
                <a:highlight>
                  <a:srgbClr val="FFFFFF"/>
                </a:highlight>
              </a:rPr>
              <a:t>Я</a:t>
            </a:r>
            <a:r>
              <a:rPr lang="en" sz="1800" dirty="0" smtClean="0">
                <a:solidFill>
                  <a:schemeClr val="dk1"/>
                </a:solidFill>
                <a:highlight>
                  <a:srgbClr val="FFFFFF"/>
                </a:highlight>
              </a:rPr>
              <a:t> </a:t>
            </a:r>
            <a:r>
              <a:rPr lang="en" sz="1800" dirty="0">
                <a:solidFill>
                  <a:schemeClr val="dk1"/>
                </a:solidFill>
                <a:highlight>
                  <a:srgbClr val="FFFFFF"/>
                </a:highlight>
              </a:rPr>
              <a:t>КРОЙТОР</a:t>
            </a:r>
          </a:p>
        </p:txBody>
      </p:sp>
      <p:pic>
        <p:nvPicPr>
          <p:cNvPr id="80" name="Shape 80"/>
          <p:cNvPicPr preferRelativeResize="0"/>
          <p:nvPr/>
        </p:nvPicPr>
        <p:blipFill>
          <a:blip r:embed="rId3">
            <a:alphaModFix/>
          </a:blip>
          <a:stretch>
            <a:fillRect/>
          </a:stretch>
        </p:blipFill>
        <p:spPr>
          <a:xfrm>
            <a:off x="4722048" y="0"/>
            <a:ext cx="4438302"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457200" y="4406308"/>
            <a:ext cx="8229600" cy="519600"/>
          </a:xfrm>
          <a:prstGeom prst="rect">
            <a:avLst/>
          </a:prstGeom>
        </p:spPr>
        <p:txBody>
          <a:bodyPr lIns="91425" tIns="91425" rIns="91425" bIns="91425" anchor="t" anchorCtr="0">
            <a:noAutofit/>
          </a:bodyPr>
          <a:lstStyle/>
          <a:p>
            <a:pPr lvl="0" algn="l">
              <a:spcBef>
                <a:spcPts val="0"/>
              </a:spcBef>
              <a:buNone/>
            </a:pPr>
            <a:endParaRPr/>
          </a:p>
        </p:txBody>
      </p:sp>
      <p:pic>
        <p:nvPicPr>
          <p:cNvPr id="208" name="Shape 208" descr="IMG_3197.JPG"/>
          <p:cNvPicPr preferRelativeResize="0"/>
          <p:nvPr/>
        </p:nvPicPr>
        <p:blipFill>
          <a:blip r:embed="rId3">
            <a:alphaModFix/>
          </a:blip>
          <a:stretch>
            <a:fillRect/>
          </a:stretch>
        </p:blipFill>
        <p:spPr>
          <a:xfrm>
            <a:off x="0" y="2597066"/>
            <a:ext cx="3819680" cy="2546434"/>
          </a:xfrm>
          <a:prstGeom prst="rect">
            <a:avLst/>
          </a:prstGeom>
          <a:noFill/>
          <a:ln>
            <a:noFill/>
          </a:ln>
        </p:spPr>
      </p:pic>
      <p:pic>
        <p:nvPicPr>
          <p:cNvPr id="209" name="Shape 209" descr="17.jpg"/>
          <p:cNvPicPr preferRelativeResize="0"/>
          <p:nvPr/>
        </p:nvPicPr>
        <p:blipFill>
          <a:blip r:embed="rId4">
            <a:alphaModFix/>
          </a:blip>
          <a:stretch>
            <a:fillRect/>
          </a:stretch>
        </p:blipFill>
        <p:spPr>
          <a:xfrm>
            <a:off x="5728384" y="0"/>
            <a:ext cx="3415616" cy="5143500"/>
          </a:xfrm>
          <a:prstGeom prst="rect">
            <a:avLst/>
          </a:prstGeom>
          <a:noFill/>
          <a:ln>
            <a:noFill/>
          </a:ln>
        </p:spPr>
      </p:pic>
      <p:sp>
        <p:nvSpPr>
          <p:cNvPr id="210" name="Shape 210"/>
          <p:cNvSpPr txBox="1">
            <a:spLocks noGrp="1"/>
          </p:cNvSpPr>
          <p:nvPr>
            <p:ph type="body" idx="1"/>
          </p:nvPr>
        </p:nvSpPr>
        <p:spPr>
          <a:xfrm>
            <a:off x="3819680" y="3912600"/>
            <a:ext cx="1908695" cy="1230900"/>
          </a:xfrm>
          <a:prstGeom prst="rect">
            <a:avLst/>
          </a:prstGeom>
        </p:spPr>
        <p:txBody>
          <a:bodyPr lIns="91425" tIns="91425" rIns="91425" bIns="91425" anchor="t" anchorCtr="0">
            <a:noAutofit/>
          </a:bodyPr>
          <a:lstStyle/>
          <a:p>
            <a:pPr marL="0" lvl="0" indent="0" algn="l" rtl="0">
              <a:spcBef>
                <a:spcPts val="0"/>
              </a:spcBef>
              <a:buNone/>
            </a:pPr>
            <a:endParaRPr sz="1400" dirty="0"/>
          </a:p>
          <a:p>
            <a:pPr marL="0" lvl="0" indent="0" algn="l">
              <a:spcBef>
                <a:spcPts val="0"/>
              </a:spcBef>
              <a:buNone/>
            </a:pPr>
            <a:r>
              <a:rPr lang="en" sz="1400" dirty="0"/>
              <a:t>Выставка </a:t>
            </a:r>
            <a:r>
              <a:rPr lang="ru-RU" sz="1400" dirty="0" smtClean="0"/>
              <a:t>«</a:t>
            </a:r>
            <a:r>
              <a:rPr lang="en" sz="1400" dirty="0" smtClean="0"/>
              <a:t>Лишние</a:t>
            </a:r>
            <a:r>
              <a:rPr lang="ru-RU" sz="1400" dirty="0" smtClean="0"/>
              <a:t>»</a:t>
            </a:r>
            <a:endParaRPr lang="en" sz="1400" dirty="0"/>
          </a:p>
          <a:p>
            <a:pPr marL="0" lvl="0" indent="0" algn="l" rtl="0">
              <a:spcBef>
                <a:spcPts val="0"/>
              </a:spcBef>
              <a:buNone/>
            </a:pPr>
            <a:r>
              <a:rPr lang="en" sz="1400" dirty="0"/>
              <a:t>2014</a:t>
            </a:r>
          </a:p>
          <a:p>
            <a:pPr marL="0" indent="0" algn="l">
              <a:spcBef>
                <a:spcPts val="0"/>
              </a:spcBef>
              <a:buNone/>
            </a:pPr>
            <a:r>
              <a:rPr lang="en" sz="1400" dirty="0"/>
              <a:t>Галерея </a:t>
            </a:r>
            <a:r>
              <a:rPr lang="ru-RU" sz="1400" dirty="0" smtClean="0"/>
              <a:t>«</a:t>
            </a:r>
            <a:r>
              <a:rPr lang="en" sz="1400" dirty="0" smtClean="0"/>
              <a:t>Комната</a:t>
            </a:r>
            <a:r>
              <a:rPr lang="ru-RU" sz="1400" dirty="0"/>
              <a:t>»</a:t>
            </a:r>
            <a:endParaRPr lang="en" sz="1400" dirty="0"/>
          </a:p>
          <a:p>
            <a:pPr marL="0" lvl="0" indent="0" algn="l" rtl="0">
              <a:spcBef>
                <a:spcPts val="0"/>
              </a:spcBef>
              <a:buNone/>
            </a:pPr>
            <a:r>
              <a:rPr lang="en" sz="1400" dirty="0" smtClean="0"/>
              <a:t> </a:t>
            </a:r>
            <a:endParaRPr lang="en" sz="1400" dirty="0"/>
          </a:p>
          <a:p>
            <a:pPr lvl="0" rtl="0">
              <a:spcBef>
                <a:spcPts val="0"/>
              </a:spcBef>
              <a:buNone/>
            </a:pPr>
            <a:endParaRPr dirty="0"/>
          </a:p>
        </p:txBody>
      </p:sp>
      <p:pic>
        <p:nvPicPr>
          <p:cNvPr id="211" name="Shape 211" descr="4.jpg"/>
          <p:cNvPicPr preferRelativeResize="0"/>
          <p:nvPr/>
        </p:nvPicPr>
        <p:blipFill>
          <a:blip r:embed="rId5">
            <a:alphaModFix/>
          </a:blip>
          <a:stretch>
            <a:fillRect/>
          </a:stretch>
        </p:blipFill>
        <p:spPr>
          <a:xfrm>
            <a:off x="-1" y="0"/>
            <a:ext cx="3819673" cy="25364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Shape 216" descr="20.jpg"/>
          <p:cNvPicPr preferRelativeResize="0"/>
          <p:nvPr/>
        </p:nvPicPr>
        <p:blipFill>
          <a:blip r:embed="rId3">
            <a:alphaModFix/>
          </a:blip>
          <a:stretch>
            <a:fillRect/>
          </a:stretch>
        </p:blipFill>
        <p:spPr>
          <a:xfrm>
            <a:off x="0" y="0"/>
            <a:ext cx="3857610" cy="5143500"/>
          </a:xfrm>
          <a:prstGeom prst="rect">
            <a:avLst/>
          </a:prstGeom>
          <a:noFill/>
          <a:ln>
            <a:noFill/>
          </a:ln>
        </p:spPr>
      </p:pic>
      <p:pic>
        <p:nvPicPr>
          <p:cNvPr id="217" name="Shape 217" descr="18.jpg"/>
          <p:cNvPicPr preferRelativeResize="0"/>
          <p:nvPr/>
        </p:nvPicPr>
        <p:blipFill>
          <a:blip r:embed="rId4">
            <a:alphaModFix/>
          </a:blip>
          <a:stretch>
            <a:fillRect/>
          </a:stretch>
        </p:blipFill>
        <p:spPr>
          <a:xfrm>
            <a:off x="5191650" y="2898881"/>
            <a:ext cx="3952351" cy="2244619"/>
          </a:xfrm>
          <a:prstGeom prst="rect">
            <a:avLst/>
          </a:prstGeom>
          <a:noFill/>
          <a:ln>
            <a:noFill/>
          </a:ln>
        </p:spPr>
      </p:pic>
      <p:pic>
        <p:nvPicPr>
          <p:cNvPr id="218" name="Shape 218" descr="22.JPG"/>
          <p:cNvPicPr preferRelativeResize="0"/>
          <p:nvPr/>
        </p:nvPicPr>
        <p:blipFill>
          <a:blip r:embed="rId5">
            <a:alphaModFix/>
          </a:blip>
          <a:stretch>
            <a:fillRect/>
          </a:stretch>
        </p:blipFill>
        <p:spPr>
          <a:xfrm>
            <a:off x="5191650" y="0"/>
            <a:ext cx="3952348" cy="2634248"/>
          </a:xfrm>
          <a:prstGeom prst="rect">
            <a:avLst/>
          </a:prstGeom>
          <a:noFill/>
          <a:ln>
            <a:noFill/>
          </a:ln>
        </p:spPr>
      </p:pic>
      <p:sp>
        <p:nvSpPr>
          <p:cNvPr id="219" name="Shape 219"/>
          <p:cNvSpPr txBox="1"/>
          <p:nvPr/>
        </p:nvSpPr>
        <p:spPr>
          <a:xfrm>
            <a:off x="3946950" y="3374025"/>
            <a:ext cx="1250100" cy="1465800"/>
          </a:xfrm>
          <a:prstGeom prst="rect">
            <a:avLst/>
          </a:prstGeom>
          <a:noFill/>
          <a:ln>
            <a:noFill/>
          </a:ln>
        </p:spPr>
        <p:txBody>
          <a:bodyPr lIns="91425" tIns="91425" rIns="91425" bIns="91425" anchor="t" anchorCtr="0">
            <a:noAutofit/>
          </a:bodyPr>
          <a:lstStyle/>
          <a:p>
            <a:r>
              <a:rPr lang="en" sz="1200" dirty="0"/>
              <a:t>Перформанс на открытии выставки </a:t>
            </a:r>
            <a:r>
              <a:rPr lang="ru-RU" sz="1200" dirty="0" smtClean="0"/>
              <a:t>«</a:t>
            </a:r>
            <a:r>
              <a:rPr lang="en" sz="1200" dirty="0" smtClean="0"/>
              <a:t>Лишние</a:t>
            </a:r>
            <a:r>
              <a:rPr lang="ru-RU" sz="1200" dirty="0"/>
              <a:t>»</a:t>
            </a:r>
            <a:endParaRPr lang="en" sz="1200" dirty="0"/>
          </a:p>
          <a:p>
            <a:pPr lvl="0"/>
            <a:endParaRPr lang="en"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Shape 224" descr="IMG_3214.JPG"/>
          <p:cNvPicPr preferRelativeResize="0"/>
          <p:nvPr/>
        </p:nvPicPr>
        <p:blipFill>
          <a:blip r:embed="rId3">
            <a:alphaModFix/>
          </a:blip>
          <a:stretch>
            <a:fillRect/>
          </a:stretch>
        </p:blipFill>
        <p:spPr>
          <a:xfrm>
            <a:off x="0" y="0"/>
            <a:ext cx="3804039" cy="2536026"/>
          </a:xfrm>
          <a:prstGeom prst="rect">
            <a:avLst/>
          </a:prstGeom>
          <a:noFill/>
          <a:ln>
            <a:noFill/>
          </a:ln>
        </p:spPr>
      </p:pic>
      <p:pic>
        <p:nvPicPr>
          <p:cNvPr id="225" name="Shape 225" descr="IMG_3220.JPG"/>
          <p:cNvPicPr preferRelativeResize="0"/>
          <p:nvPr/>
        </p:nvPicPr>
        <p:blipFill>
          <a:blip r:embed="rId4">
            <a:alphaModFix/>
          </a:blip>
          <a:stretch>
            <a:fillRect/>
          </a:stretch>
        </p:blipFill>
        <p:spPr>
          <a:xfrm>
            <a:off x="0" y="2607475"/>
            <a:ext cx="3804053" cy="2536026"/>
          </a:xfrm>
          <a:prstGeom prst="rect">
            <a:avLst/>
          </a:prstGeom>
          <a:noFill/>
          <a:ln>
            <a:noFill/>
          </a:ln>
        </p:spPr>
      </p:pic>
      <p:pic>
        <p:nvPicPr>
          <p:cNvPr id="226" name="Shape 226" descr="IMG_3226.JPG"/>
          <p:cNvPicPr preferRelativeResize="0"/>
          <p:nvPr/>
        </p:nvPicPr>
        <p:blipFill>
          <a:blip r:embed="rId5">
            <a:alphaModFix/>
          </a:blip>
          <a:stretch>
            <a:fillRect/>
          </a:stretch>
        </p:blipFill>
        <p:spPr>
          <a:xfrm>
            <a:off x="3906724" y="0"/>
            <a:ext cx="5237271" cy="3491504"/>
          </a:xfrm>
          <a:prstGeom prst="rect">
            <a:avLst/>
          </a:prstGeom>
          <a:noFill/>
          <a:ln>
            <a:noFill/>
          </a:ln>
        </p:spPr>
      </p:pic>
      <p:sp>
        <p:nvSpPr>
          <p:cNvPr id="227" name="Shape 227"/>
          <p:cNvSpPr txBox="1"/>
          <p:nvPr/>
        </p:nvSpPr>
        <p:spPr>
          <a:xfrm>
            <a:off x="5654787" y="3495975"/>
            <a:ext cx="1544700" cy="759000"/>
          </a:xfrm>
          <a:prstGeom prst="rect">
            <a:avLst/>
          </a:prstGeom>
          <a:noFill/>
          <a:ln>
            <a:noFill/>
          </a:ln>
        </p:spPr>
        <p:txBody>
          <a:bodyPr lIns="91425" tIns="91425" rIns="91425" bIns="91425" anchor="t" anchorCtr="0">
            <a:noAutofit/>
          </a:bodyPr>
          <a:lstStyle/>
          <a:p>
            <a:pPr lvl="0" algn="ctr" rtl="0">
              <a:spcBef>
                <a:spcPts val="0"/>
              </a:spcBef>
              <a:buNone/>
            </a:pPr>
            <a:r>
              <a:rPr lang="en" dirty="0"/>
              <a:t>Перформанс </a:t>
            </a:r>
          </a:p>
          <a:p>
            <a:pPr lvl="0" algn="ctr">
              <a:spcBef>
                <a:spcPts val="0"/>
              </a:spcBef>
              <a:buNone/>
            </a:pPr>
            <a:r>
              <a:rPr lang="en" dirty="0"/>
              <a:t>на закрытии</a:t>
            </a:r>
          </a:p>
          <a:p>
            <a:pPr lvl="0" algn="ctr">
              <a:spcBef>
                <a:spcPts val="0"/>
              </a:spcBef>
              <a:buNone/>
            </a:pPr>
            <a:r>
              <a:rPr lang="ru-RU" dirty="0"/>
              <a:t>(</a:t>
            </a:r>
            <a:r>
              <a:rPr lang="en" dirty="0" smtClean="0"/>
              <a:t>спустя месяц</a:t>
            </a:r>
            <a:r>
              <a:rPr lang="ru-RU" dirty="0" smtClean="0"/>
              <a:t>)</a:t>
            </a:r>
            <a:endParaRPr lang="en"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3" name="Shape 233" descr="1.jpg"/>
          <p:cNvPicPr preferRelativeResize="0"/>
          <p:nvPr/>
        </p:nvPicPr>
        <p:blipFill>
          <a:blip r:embed="rId3">
            <a:alphaModFix/>
          </a:blip>
          <a:stretch>
            <a:fillRect/>
          </a:stretch>
        </p:blipFill>
        <p:spPr>
          <a:xfrm>
            <a:off x="-12" y="0"/>
            <a:ext cx="3857625" cy="5143500"/>
          </a:xfrm>
          <a:prstGeom prst="rect">
            <a:avLst/>
          </a:prstGeom>
          <a:noFill/>
          <a:ln>
            <a:noFill/>
          </a:ln>
        </p:spPr>
      </p:pic>
      <p:pic>
        <p:nvPicPr>
          <p:cNvPr id="234" name="Shape 234" descr="5.JPG"/>
          <p:cNvPicPr preferRelativeResize="0"/>
          <p:nvPr/>
        </p:nvPicPr>
        <p:blipFill>
          <a:blip r:embed="rId4">
            <a:alphaModFix/>
          </a:blip>
          <a:stretch>
            <a:fillRect/>
          </a:stretch>
        </p:blipFill>
        <p:spPr>
          <a:xfrm>
            <a:off x="3994237" y="0"/>
            <a:ext cx="3764607" cy="2509747"/>
          </a:xfrm>
          <a:prstGeom prst="rect">
            <a:avLst/>
          </a:prstGeom>
          <a:noFill/>
          <a:ln>
            <a:noFill/>
          </a:ln>
        </p:spPr>
      </p:pic>
      <p:sp>
        <p:nvSpPr>
          <p:cNvPr id="235" name="Shape 235"/>
          <p:cNvSpPr txBox="1"/>
          <p:nvPr/>
        </p:nvSpPr>
        <p:spPr>
          <a:xfrm>
            <a:off x="7819075" y="0"/>
            <a:ext cx="1274700" cy="5068800"/>
          </a:xfrm>
          <a:prstGeom prst="rect">
            <a:avLst/>
          </a:prstGeom>
          <a:noFill/>
          <a:ln>
            <a:noFill/>
          </a:ln>
        </p:spPr>
        <p:txBody>
          <a:bodyPr lIns="91425" tIns="91425" rIns="91425" bIns="91425" anchor="t" anchorCtr="0">
            <a:noAutofit/>
          </a:bodyPr>
          <a:lstStyle/>
          <a:p>
            <a:pPr lvl="0">
              <a:spcBef>
                <a:spcPts val="0"/>
              </a:spcBef>
              <a:buNone/>
            </a:pPr>
            <a:endParaRPr sz="1200" dirty="0"/>
          </a:p>
          <a:p>
            <a:pPr lvl="0"/>
            <a:r>
              <a:rPr lang="en" sz="1200" dirty="0"/>
              <a:t>Перформанс </a:t>
            </a:r>
            <a:r>
              <a:rPr lang="ru-RU" sz="1200" dirty="0"/>
              <a:t>«</a:t>
            </a:r>
            <a:r>
              <a:rPr lang="en" sz="1200" dirty="0" smtClean="0"/>
              <a:t>Изоляция</a:t>
            </a:r>
            <a:r>
              <a:rPr lang="ru-RU" sz="1200" dirty="0"/>
              <a:t>»</a:t>
            </a:r>
            <a:endParaRPr lang="en" sz="1200" dirty="0"/>
          </a:p>
          <a:p>
            <a:pPr lvl="0">
              <a:spcBef>
                <a:spcPts val="0"/>
              </a:spcBef>
              <a:buNone/>
            </a:pPr>
            <a:r>
              <a:rPr lang="ru-RU" sz="1200" dirty="0" smtClean="0"/>
              <a:t>в</a:t>
            </a:r>
            <a:r>
              <a:rPr lang="en" sz="1200" dirty="0" smtClean="0"/>
              <a:t> </a:t>
            </a:r>
            <a:r>
              <a:rPr lang="en" sz="1200" dirty="0"/>
              <a:t>рамках </a:t>
            </a:r>
            <a:r>
              <a:rPr lang="en" sz="1200" dirty="0" smtClean="0"/>
              <a:t>выставки </a:t>
            </a:r>
            <a:endParaRPr lang="en" sz="1200" dirty="0"/>
          </a:p>
          <a:p>
            <a:pPr lvl="0"/>
            <a:r>
              <a:rPr lang="ru-RU" sz="1200" dirty="0" smtClean="0"/>
              <a:t>«</a:t>
            </a:r>
            <a:r>
              <a:rPr lang="en" sz="1200" dirty="0" smtClean="0">
                <a:solidFill>
                  <a:srgbClr val="222222"/>
                </a:solidFill>
                <a:highlight>
                  <a:srgbClr val="FFFFFF"/>
                </a:highlight>
              </a:rPr>
              <a:t>do it</a:t>
            </a:r>
            <a:r>
              <a:rPr lang="ru-RU" sz="1200" dirty="0" smtClean="0">
                <a:solidFill>
                  <a:srgbClr val="222222"/>
                </a:solidFill>
                <a:highlight>
                  <a:srgbClr val="FFFFFF"/>
                </a:highlight>
              </a:rPr>
              <a:t> Москва</a:t>
            </a:r>
            <a:r>
              <a:rPr lang="ru-RU" sz="1200" dirty="0" smtClean="0"/>
              <a:t>»</a:t>
            </a:r>
            <a:r>
              <a:rPr lang="en" sz="1200" dirty="0" smtClean="0">
                <a:solidFill>
                  <a:srgbClr val="222222"/>
                </a:solidFill>
                <a:highlight>
                  <a:srgbClr val="FFFFFF"/>
                </a:highlight>
              </a:rPr>
              <a:t> </a:t>
            </a:r>
            <a:endParaRPr lang="en" sz="1200" dirty="0">
              <a:solidFill>
                <a:srgbClr val="222222"/>
              </a:solidFill>
              <a:highlight>
                <a:srgbClr val="FFFFFF"/>
              </a:highlight>
            </a:endParaRPr>
          </a:p>
          <a:p>
            <a:pPr lvl="0"/>
            <a:r>
              <a:rPr lang="en" sz="1200" dirty="0">
                <a:solidFill>
                  <a:srgbClr val="222222"/>
                </a:solidFill>
                <a:highlight>
                  <a:srgbClr val="FFFFFF"/>
                </a:highlight>
              </a:rPr>
              <a:t>Музей </a:t>
            </a:r>
            <a:r>
              <a:rPr lang="ru-RU" sz="1200" dirty="0" smtClean="0">
                <a:solidFill>
                  <a:srgbClr val="222222"/>
                </a:solidFill>
                <a:highlight>
                  <a:srgbClr val="FFFFFF"/>
                </a:highlight>
              </a:rPr>
              <a:t>с</a:t>
            </a:r>
            <a:r>
              <a:rPr lang="en" sz="1200" dirty="0" smtClean="0">
                <a:solidFill>
                  <a:srgbClr val="222222"/>
                </a:solidFill>
                <a:highlight>
                  <a:srgbClr val="FFFFFF"/>
                </a:highlight>
              </a:rPr>
              <a:t>овременного </a:t>
            </a:r>
            <a:r>
              <a:rPr lang="ru-RU" sz="1200" dirty="0" smtClean="0">
                <a:solidFill>
                  <a:srgbClr val="222222"/>
                </a:solidFill>
                <a:highlight>
                  <a:srgbClr val="FFFFFF"/>
                </a:highlight>
              </a:rPr>
              <a:t>и</a:t>
            </a:r>
            <a:r>
              <a:rPr lang="en" sz="1200" dirty="0" smtClean="0">
                <a:solidFill>
                  <a:srgbClr val="222222"/>
                </a:solidFill>
                <a:highlight>
                  <a:srgbClr val="FFFFFF"/>
                </a:highlight>
              </a:rPr>
              <a:t>скусства </a:t>
            </a:r>
            <a:r>
              <a:rPr lang="ru-RU" sz="1200" dirty="0" smtClean="0"/>
              <a:t>«</a:t>
            </a:r>
            <a:r>
              <a:rPr lang="en" sz="1200" dirty="0" smtClean="0">
                <a:solidFill>
                  <a:srgbClr val="222222"/>
                </a:solidFill>
                <a:highlight>
                  <a:srgbClr val="FFFFFF"/>
                </a:highlight>
              </a:rPr>
              <a:t>Гараж</a:t>
            </a:r>
            <a:r>
              <a:rPr lang="ru-RU" sz="1200" dirty="0"/>
              <a:t>»</a:t>
            </a:r>
            <a:r>
              <a:rPr lang="en" sz="1200" dirty="0" smtClean="0">
                <a:solidFill>
                  <a:srgbClr val="222222"/>
                </a:solidFill>
                <a:highlight>
                  <a:srgbClr val="FFFFFF"/>
                </a:highlight>
              </a:rPr>
              <a:t> </a:t>
            </a:r>
            <a:r>
              <a:rPr lang="en" sz="1200" dirty="0">
                <a:solidFill>
                  <a:srgbClr val="222222"/>
                </a:solidFill>
                <a:highlight>
                  <a:srgbClr val="FFFFFF"/>
                </a:highlight>
              </a:rPr>
              <a:t>Москва, 2014</a:t>
            </a:r>
          </a:p>
          <a:p>
            <a:pPr lvl="0">
              <a:spcBef>
                <a:spcPts val="0"/>
              </a:spcBef>
              <a:buNone/>
            </a:pPr>
            <a:endParaRPr sz="1200" dirty="0">
              <a:solidFill>
                <a:srgbClr val="222222"/>
              </a:solidFill>
              <a:highlight>
                <a:srgbClr val="FFFFFF"/>
              </a:highlight>
            </a:endParaRPr>
          </a:p>
          <a:p>
            <a:pPr lvl="0" rtl="0">
              <a:lnSpc>
                <a:spcPct val="114285"/>
              </a:lnSpc>
              <a:spcBef>
                <a:spcPts val="0"/>
              </a:spcBef>
              <a:buNone/>
            </a:pPr>
            <a:endParaRPr sz="1200" dirty="0">
              <a:solidFill>
                <a:schemeClr val="dk1"/>
              </a:solidFill>
              <a:highlight>
                <a:srgbClr val="FFFFFF"/>
              </a:highlight>
            </a:endParaRPr>
          </a:p>
          <a:p>
            <a:pPr lvl="0" rtl="0">
              <a:lnSpc>
                <a:spcPct val="114285"/>
              </a:lnSpc>
              <a:spcBef>
                <a:spcPts val="0"/>
              </a:spcBef>
              <a:buNone/>
            </a:pPr>
            <a:endParaRPr sz="1200" dirty="0">
              <a:solidFill>
                <a:schemeClr val="dk1"/>
              </a:solidFill>
              <a:highlight>
                <a:srgbClr val="FFFFFF"/>
              </a:highlight>
            </a:endParaRPr>
          </a:p>
          <a:p>
            <a:pPr lvl="0" rtl="0">
              <a:lnSpc>
                <a:spcPct val="114285"/>
              </a:lnSpc>
              <a:spcBef>
                <a:spcPts val="0"/>
              </a:spcBef>
              <a:buNone/>
            </a:pPr>
            <a:endParaRPr sz="1200" dirty="0">
              <a:solidFill>
                <a:schemeClr val="dk1"/>
              </a:solidFill>
              <a:highlight>
                <a:srgbClr val="FFFFFF"/>
              </a:highlight>
            </a:endParaRPr>
          </a:p>
          <a:p>
            <a:pPr lvl="0" rtl="0">
              <a:lnSpc>
                <a:spcPct val="114285"/>
              </a:lnSpc>
              <a:spcBef>
                <a:spcPts val="0"/>
              </a:spcBef>
              <a:buNone/>
            </a:pPr>
            <a:endParaRPr sz="1200" dirty="0">
              <a:solidFill>
                <a:schemeClr val="dk1"/>
              </a:solidFill>
              <a:highlight>
                <a:srgbClr val="FFFFFF"/>
              </a:highlight>
            </a:endParaRPr>
          </a:p>
          <a:p>
            <a:pPr lvl="0" rtl="0">
              <a:lnSpc>
                <a:spcPct val="114285"/>
              </a:lnSpc>
              <a:spcBef>
                <a:spcPts val="0"/>
              </a:spcBef>
              <a:buNone/>
            </a:pPr>
            <a:endParaRPr sz="1200" dirty="0">
              <a:solidFill>
                <a:schemeClr val="dk1"/>
              </a:solidFill>
              <a:highlight>
                <a:srgbClr val="FFFFFF"/>
              </a:highlight>
            </a:endParaRPr>
          </a:p>
          <a:p>
            <a:pPr lvl="0" rtl="0">
              <a:lnSpc>
                <a:spcPct val="114285"/>
              </a:lnSpc>
              <a:spcBef>
                <a:spcPts val="0"/>
              </a:spcBef>
              <a:buNone/>
            </a:pPr>
            <a:endParaRPr sz="1200" dirty="0">
              <a:solidFill>
                <a:schemeClr val="dk1"/>
              </a:solidFill>
              <a:highlight>
                <a:srgbClr val="FFFFFF"/>
              </a:highlight>
            </a:endParaRPr>
          </a:p>
          <a:p>
            <a:pPr lvl="0" rtl="0">
              <a:lnSpc>
                <a:spcPct val="114285"/>
              </a:lnSpc>
              <a:spcBef>
                <a:spcPts val="0"/>
              </a:spcBef>
              <a:buClr>
                <a:schemeClr val="dk1"/>
              </a:buClr>
              <a:buSzPct val="91666"/>
              <a:buFont typeface="Arial"/>
              <a:buNone/>
            </a:pPr>
            <a:r>
              <a:rPr lang="en" sz="1200" dirty="0">
                <a:solidFill>
                  <a:schemeClr val="dk1"/>
                </a:solidFill>
                <a:highlight>
                  <a:srgbClr val="FFFFFF"/>
                </a:highlight>
              </a:rPr>
              <a:t>Инструкция Тино </a:t>
            </a:r>
            <a:r>
              <a:rPr lang="en" sz="1200" dirty="0" smtClean="0">
                <a:solidFill>
                  <a:schemeClr val="dk1"/>
                </a:solidFill>
                <a:highlight>
                  <a:srgbClr val="FFFFFF"/>
                </a:highlight>
              </a:rPr>
              <a:t>Сегал</a:t>
            </a:r>
            <a:r>
              <a:rPr lang="ru-RU" sz="1200" dirty="0" smtClean="0">
                <a:solidFill>
                  <a:schemeClr val="dk1"/>
                </a:solidFill>
                <a:highlight>
                  <a:srgbClr val="FFFFFF"/>
                </a:highlight>
              </a:rPr>
              <a:t>а</a:t>
            </a:r>
            <a:endParaRPr lang="en" sz="1200" dirty="0">
              <a:solidFill>
                <a:schemeClr val="dk1"/>
              </a:solidFill>
              <a:highlight>
                <a:srgbClr val="FFFFFF"/>
              </a:highlight>
            </a:endParaRPr>
          </a:p>
          <a:p>
            <a:pPr lvl="0">
              <a:spcBef>
                <a:spcPts val="0"/>
              </a:spcBef>
              <a:buNone/>
            </a:pPr>
            <a:r>
              <a:rPr lang="en" sz="1200" dirty="0">
                <a:solidFill>
                  <a:schemeClr val="dk1"/>
                </a:solidFill>
                <a:highlight>
                  <a:srgbClr val="FFFFFF"/>
                </a:highlight>
              </a:rPr>
              <a:t>«Вы уже это делаете». 2012</a:t>
            </a:r>
          </a:p>
        </p:txBody>
      </p:sp>
      <p:pic>
        <p:nvPicPr>
          <p:cNvPr id="3074" name="Picture 2" descr="10015035_10152371269060923_4398556593731442838_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4237" y="2632977"/>
            <a:ext cx="3764607" cy="25105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Shape 240" descr="2_0.jpg"/>
          <p:cNvPicPr preferRelativeResize="0"/>
          <p:nvPr/>
        </p:nvPicPr>
        <p:blipFill>
          <a:blip r:embed="rId3">
            <a:alphaModFix/>
          </a:blip>
          <a:stretch>
            <a:fillRect/>
          </a:stretch>
        </p:blipFill>
        <p:spPr>
          <a:xfrm>
            <a:off x="0" y="-406"/>
            <a:ext cx="2957424" cy="4501808"/>
          </a:xfrm>
          <a:prstGeom prst="rect">
            <a:avLst/>
          </a:prstGeom>
          <a:noFill/>
          <a:ln>
            <a:noFill/>
          </a:ln>
        </p:spPr>
      </p:pic>
      <p:pic>
        <p:nvPicPr>
          <p:cNvPr id="241" name="Shape 241" descr="3_0.jpg"/>
          <p:cNvPicPr preferRelativeResize="0"/>
          <p:nvPr/>
        </p:nvPicPr>
        <p:blipFill>
          <a:blip r:embed="rId4">
            <a:alphaModFix/>
          </a:blip>
          <a:stretch>
            <a:fillRect/>
          </a:stretch>
        </p:blipFill>
        <p:spPr>
          <a:xfrm>
            <a:off x="3065837" y="-8750"/>
            <a:ext cx="2957423" cy="4518499"/>
          </a:xfrm>
          <a:prstGeom prst="rect">
            <a:avLst/>
          </a:prstGeom>
          <a:noFill/>
          <a:ln>
            <a:noFill/>
          </a:ln>
        </p:spPr>
      </p:pic>
      <p:pic>
        <p:nvPicPr>
          <p:cNvPr id="242" name="Shape 242" descr="4_1.jpg"/>
          <p:cNvPicPr preferRelativeResize="0"/>
          <p:nvPr/>
        </p:nvPicPr>
        <p:blipFill>
          <a:blip r:embed="rId5">
            <a:alphaModFix/>
          </a:blip>
          <a:stretch>
            <a:fillRect/>
          </a:stretch>
        </p:blipFill>
        <p:spPr>
          <a:xfrm>
            <a:off x="6131683" y="-8750"/>
            <a:ext cx="3012318" cy="4518504"/>
          </a:xfrm>
          <a:prstGeom prst="rect">
            <a:avLst/>
          </a:prstGeom>
          <a:noFill/>
          <a:ln>
            <a:noFill/>
          </a:ln>
        </p:spPr>
      </p:pic>
      <p:sp>
        <p:nvSpPr>
          <p:cNvPr id="243" name="Shape 243"/>
          <p:cNvSpPr txBox="1"/>
          <p:nvPr/>
        </p:nvSpPr>
        <p:spPr>
          <a:xfrm>
            <a:off x="9175" y="4610775"/>
            <a:ext cx="2893200" cy="519600"/>
          </a:xfrm>
          <a:prstGeom prst="rect">
            <a:avLst/>
          </a:prstGeom>
          <a:noFill/>
          <a:ln>
            <a:noFill/>
          </a:ln>
        </p:spPr>
        <p:txBody>
          <a:bodyPr lIns="91425" tIns="91425" rIns="91425" bIns="91425" anchor="t" anchorCtr="0">
            <a:noAutofit/>
          </a:bodyPr>
          <a:lstStyle/>
          <a:p>
            <a:pPr lvl="0">
              <a:buClr>
                <a:schemeClr val="dk1"/>
              </a:buClr>
              <a:buSzPct val="91666"/>
            </a:pPr>
            <a:r>
              <a:rPr lang="en" sz="1200" dirty="0">
                <a:solidFill>
                  <a:schemeClr val="dk1"/>
                </a:solidFill>
              </a:rPr>
              <a:t>Из серии </a:t>
            </a:r>
            <a:r>
              <a:rPr lang="ru-RU" sz="1200" dirty="0" smtClean="0"/>
              <a:t>«</a:t>
            </a:r>
            <a:r>
              <a:rPr lang="en" sz="1200" dirty="0" smtClean="0">
                <a:solidFill>
                  <a:schemeClr val="dk1"/>
                </a:solidFill>
              </a:rPr>
              <a:t>Лишние</a:t>
            </a:r>
            <a:r>
              <a:rPr lang="ru-RU" sz="1200" dirty="0" smtClean="0"/>
              <a:t>».</a:t>
            </a:r>
            <a:r>
              <a:rPr lang="en" sz="1200" dirty="0" smtClean="0">
                <a:solidFill>
                  <a:schemeClr val="dk1"/>
                </a:solidFill>
              </a:rPr>
              <a:t> №</a:t>
            </a:r>
            <a:r>
              <a:rPr lang="ru-RU" sz="1200" dirty="0" smtClean="0">
                <a:solidFill>
                  <a:schemeClr val="dk1"/>
                </a:solidFill>
              </a:rPr>
              <a:t> </a:t>
            </a:r>
            <a:r>
              <a:rPr lang="en" sz="1200" dirty="0" smtClean="0">
                <a:solidFill>
                  <a:schemeClr val="dk1"/>
                </a:solidFill>
              </a:rPr>
              <a:t>1</a:t>
            </a:r>
            <a:endParaRPr lang="en" sz="1200" dirty="0">
              <a:solidFill>
                <a:schemeClr val="dk1"/>
              </a:solidFill>
            </a:endParaRPr>
          </a:p>
          <a:p>
            <a:pPr lvl="0">
              <a:spcBef>
                <a:spcPts val="0"/>
              </a:spcBef>
              <a:buClr>
                <a:schemeClr val="dk1"/>
              </a:buClr>
              <a:buSzPct val="91666"/>
              <a:buFont typeface="Arial"/>
              <a:buNone/>
            </a:pPr>
            <a:r>
              <a:rPr lang="en" sz="1200" dirty="0" smtClean="0">
                <a:solidFill>
                  <a:srgbClr val="222222"/>
                </a:solidFill>
                <a:highlight>
                  <a:srgbClr val="FFFFFF"/>
                </a:highlight>
              </a:rPr>
              <a:t>63,5</a:t>
            </a:r>
            <a:r>
              <a:rPr lang="ru-RU" sz="1200" dirty="0" smtClean="0">
                <a:solidFill>
                  <a:srgbClr val="222222"/>
                </a:solidFill>
                <a:highlight>
                  <a:srgbClr val="FFFFFF"/>
                </a:highlight>
              </a:rPr>
              <a:t> х </a:t>
            </a:r>
            <a:r>
              <a:rPr lang="en" sz="1200" dirty="0" smtClean="0">
                <a:solidFill>
                  <a:srgbClr val="222222"/>
                </a:solidFill>
                <a:highlight>
                  <a:srgbClr val="FFFFFF"/>
                </a:highlight>
              </a:rPr>
              <a:t>41,5 </a:t>
            </a:r>
            <a:r>
              <a:rPr lang="en" sz="1200" dirty="0">
                <a:solidFill>
                  <a:srgbClr val="222222"/>
                </a:solidFill>
                <a:highlight>
                  <a:srgbClr val="FFFFFF"/>
                </a:highlight>
              </a:rPr>
              <a:t>см</a:t>
            </a:r>
          </a:p>
        </p:txBody>
      </p:sp>
      <p:sp>
        <p:nvSpPr>
          <p:cNvPr id="244" name="Shape 244"/>
          <p:cNvSpPr txBox="1"/>
          <p:nvPr/>
        </p:nvSpPr>
        <p:spPr>
          <a:xfrm>
            <a:off x="3011537" y="4613475"/>
            <a:ext cx="2957400" cy="514200"/>
          </a:xfrm>
          <a:prstGeom prst="rect">
            <a:avLst/>
          </a:prstGeom>
          <a:noFill/>
          <a:ln>
            <a:noFill/>
          </a:ln>
        </p:spPr>
        <p:txBody>
          <a:bodyPr lIns="91425" tIns="91425" rIns="91425" bIns="91425" anchor="t" anchorCtr="0">
            <a:noAutofit/>
          </a:bodyPr>
          <a:lstStyle/>
          <a:p>
            <a:pPr lvl="0">
              <a:buClr>
                <a:schemeClr val="dk1"/>
              </a:buClr>
              <a:buSzPct val="91666"/>
            </a:pPr>
            <a:r>
              <a:rPr lang="en" sz="1200" dirty="0">
                <a:solidFill>
                  <a:schemeClr val="dk1"/>
                </a:solidFill>
              </a:rPr>
              <a:t>Из серии </a:t>
            </a:r>
            <a:r>
              <a:rPr lang="ru-RU" sz="1200" dirty="0" smtClean="0"/>
              <a:t>«</a:t>
            </a:r>
            <a:r>
              <a:rPr lang="en" sz="1200" dirty="0" smtClean="0">
                <a:solidFill>
                  <a:schemeClr val="dk1"/>
                </a:solidFill>
              </a:rPr>
              <a:t>Лишние</a:t>
            </a:r>
            <a:r>
              <a:rPr lang="ru-RU" sz="1200" dirty="0" smtClean="0"/>
              <a:t>».</a:t>
            </a:r>
            <a:r>
              <a:rPr lang="en" sz="1200" dirty="0" smtClean="0">
                <a:solidFill>
                  <a:schemeClr val="dk1"/>
                </a:solidFill>
              </a:rPr>
              <a:t> №</a:t>
            </a:r>
            <a:r>
              <a:rPr lang="ru-RU" sz="1200" dirty="0" smtClean="0">
                <a:solidFill>
                  <a:schemeClr val="dk1"/>
                </a:solidFill>
              </a:rPr>
              <a:t> </a:t>
            </a:r>
            <a:r>
              <a:rPr lang="en" sz="1200" dirty="0" smtClean="0">
                <a:solidFill>
                  <a:schemeClr val="dk1"/>
                </a:solidFill>
              </a:rPr>
              <a:t>2</a:t>
            </a:r>
            <a:endParaRPr lang="en" sz="1200" dirty="0">
              <a:solidFill>
                <a:schemeClr val="dk1"/>
              </a:solidFill>
            </a:endParaRPr>
          </a:p>
          <a:p>
            <a:pPr lvl="0">
              <a:spcBef>
                <a:spcPts val="0"/>
              </a:spcBef>
              <a:buClr>
                <a:schemeClr val="dk1"/>
              </a:buClr>
              <a:buSzPct val="91666"/>
              <a:buFont typeface="Arial"/>
              <a:buNone/>
            </a:pPr>
            <a:r>
              <a:rPr lang="en" sz="1200" dirty="0" smtClean="0">
                <a:solidFill>
                  <a:srgbClr val="222222"/>
                </a:solidFill>
                <a:highlight>
                  <a:srgbClr val="FFFFFF"/>
                </a:highlight>
              </a:rPr>
              <a:t>63,5</a:t>
            </a:r>
            <a:r>
              <a:rPr lang="ru-RU" sz="1200" dirty="0" smtClean="0">
                <a:solidFill>
                  <a:srgbClr val="222222"/>
                </a:solidFill>
                <a:highlight>
                  <a:srgbClr val="FFFFFF"/>
                </a:highlight>
              </a:rPr>
              <a:t> х </a:t>
            </a:r>
            <a:r>
              <a:rPr lang="en" sz="1200" dirty="0" smtClean="0">
                <a:solidFill>
                  <a:srgbClr val="222222"/>
                </a:solidFill>
                <a:highlight>
                  <a:srgbClr val="FFFFFF"/>
                </a:highlight>
              </a:rPr>
              <a:t>41,5 </a:t>
            </a:r>
            <a:r>
              <a:rPr lang="en" sz="1200" dirty="0">
                <a:solidFill>
                  <a:srgbClr val="222222"/>
                </a:solidFill>
                <a:highlight>
                  <a:srgbClr val="FFFFFF"/>
                </a:highlight>
              </a:rPr>
              <a:t>см</a:t>
            </a:r>
          </a:p>
        </p:txBody>
      </p:sp>
      <p:sp>
        <p:nvSpPr>
          <p:cNvPr id="245" name="Shape 245"/>
          <p:cNvSpPr txBox="1"/>
          <p:nvPr/>
        </p:nvSpPr>
        <p:spPr>
          <a:xfrm>
            <a:off x="6078112" y="4613475"/>
            <a:ext cx="3012300" cy="514200"/>
          </a:xfrm>
          <a:prstGeom prst="rect">
            <a:avLst/>
          </a:prstGeom>
          <a:noFill/>
          <a:ln>
            <a:noFill/>
          </a:ln>
        </p:spPr>
        <p:txBody>
          <a:bodyPr lIns="91425" tIns="91425" rIns="91425" bIns="91425" anchor="t" anchorCtr="0">
            <a:noAutofit/>
          </a:bodyPr>
          <a:lstStyle/>
          <a:p>
            <a:pPr lvl="0">
              <a:buClr>
                <a:schemeClr val="dk1"/>
              </a:buClr>
              <a:buSzPct val="91666"/>
            </a:pPr>
            <a:r>
              <a:rPr lang="en" sz="1200" dirty="0">
                <a:solidFill>
                  <a:schemeClr val="dk1"/>
                </a:solidFill>
              </a:rPr>
              <a:t>Из серии </a:t>
            </a:r>
            <a:r>
              <a:rPr lang="ru-RU" sz="1200" dirty="0" smtClean="0"/>
              <a:t>«</a:t>
            </a:r>
            <a:r>
              <a:rPr lang="en" sz="1200" dirty="0" smtClean="0">
                <a:solidFill>
                  <a:schemeClr val="dk1"/>
                </a:solidFill>
              </a:rPr>
              <a:t>Лишние</a:t>
            </a:r>
            <a:r>
              <a:rPr lang="ru-RU" sz="1200" dirty="0" smtClean="0"/>
              <a:t>».</a:t>
            </a:r>
            <a:r>
              <a:rPr lang="en" sz="1200" dirty="0" smtClean="0">
                <a:solidFill>
                  <a:schemeClr val="dk1"/>
                </a:solidFill>
              </a:rPr>
              <a:t> №</a:t>
            </a:r>
            <a:r>
              <a:rPr lang="ru-RU" sz="1200" dirty="0" smtClean="0">
                <a:solidFill>
                  <a:schemeClr val="dk1"/>
                </a:solidFill>
              </a:rPr>
              <a:t> </a:t>
            </a:r>
            <a:r>
              <a:rPr lang="en" sz="1200" dirty="0" smtClean="0">
                <a:solidFill>
                  <a:schemeClr val="dk1"/>
                </a:solidFill>
              </a:rPr>
              <a:t>4</a:t>
            </a:r>
            <a:endParaRPr lang="en" sz="1200" dirty="0">
              <a:solidFill>
                <a:schemeClr val="dk1"/>
              </a:solidFill>
            </a:endParaRPr>
          </a:p>
          <a:p>
            <a:pPr lvl="0">
              <a:spcBef>
                <a:spcPts val="0"/>
              </a:spcBef>
              <a:buClr>
                <a:schemeClr val="dk1"/>
              </a:buClr>
              <a:buSzPct val="91666"/>
              <a:buFont typeface="Arial"/>
              <a:buNone/>
            </a:pPr>
            <a:r>
              <a:rPr lang="en" sz="1200" dirty="0" smtClean="0">
                <a:solidFill>
                  <a:srgbClr val="222222"/>
                </a:solidFill>
                <a:highlight>
                  <a:srgbClr val="FFFFFF"/>
                </a:highlight>
              </a:rPr>
              <a:t>63,5</a:t>
            </a:r>
            <a:r>
              <a:rPr lang="ru-RU" sz="1200" dirty="0" smtClean="0">
                <a:solidFill>
                  <a:srgbClr val="222222"/>
                </a:solidFill>
                <a:highlight>
                  <a:srgbClr val="FFFFFF"/>
                </a:highlight>
              </a:rPr>
              <a:t> х </a:t>
            </a:r>
            <a:r>
              <a:rPr lang="en" sz="1200" dirty="0" smtClean="0">
                <a:solidFill>
                  <a:srgbClr val="222222"/>
                </a:solidFill>
                <a:highlight>
                  <a:srgbClr val="FFFFFF"/>
                </a:highlight>
              </a:rPr>
              <a:t>41,5 </a:t>
            </a:r>
            <a:r>
              <a:rPr lang="en" sz="1200" dirty="0">
                <a:solidFill>
                  <a:srgbClr val="222222"/>
                </a:solidFill>
                <a:highlight>
                  <a:srgbClr val="FFFFFF"/>
                </a:highlight>
              </a:rPr>
              <a:t>см</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0" name="Shape 250" descr="0_качеля_0.jpg"/>
          <p:cNvPicPr preferRelativeResize="0"/>
          <p:nvPr/>
        </p:nvPicPr>
        <p:blipFill>
          <a:blip r:embed="rId3">
            <a:alphaModFix/>
          </a:blip>
          <a:stretch>
            <a:fillRect/>
          </a:stretch>
        </p:blipFill>
        <p:spPr>
          <a:xfrm>
            <a:off x="0" y="2621592"/>
            <a:ext cx="3811698" cy="2521909"/>
          </a:xfrm>
          <a:prstGeom prst="rect">
            <a:avLst/>
          </a:prstGeom>
          <a:noFill/>
          <a:ln>
            <a:noFill/>
          </a:ln>
        </p:spPr>
      </p:pic>
      <p:pic>
        <p:nvPicPr>
          <p:cNvPr id="251" name="Shape 251" descr="0_удочка_0.jpg"/>
          <p:cNvPicPr preferRelativeResize="0"/>
          <p:nvPr/>
        </p:nvPicPr>
        <p:blipFill>
          <a:blip r:embed="rId4">
            <a:alphaModFix/>
          </a:blip>
          <a:stretch>
            <a:fillRect/>
          </a:stretch>
        </p:blipFill>
        <p:spPr>
          <a:xfrm>
            <a:off x="0" y="0"/>
            <a:ext cx="3811698" cy="2521929"/>
          </a:xfrm>
          <a:prstGeom prst="rect">
            <a:avLst/>
          </a:prstGeom>
          <a:noFill/>
          <a:ln>
            <a:noFill/>
          </a:ln>
        </p:spPr>
      </p:pic>
      <p:pic>
        <p:nvPicPr>
          <p:cNvPr id="252" name="Shape 252" descr="0_шляпа_0.jpg"/>
          <p:cNvPicPr preferRelativeResize="0"/>
          <p:nvPr/>
        </p:nvPicPr>
        <p:blipFill>
          <a:blip r:embed="rId5">
            <a:alphaModFix/>
          </a:blip>
          <a:stretch>
            <a:fillRect/>
          </a:stretch>
        </p:blipFill>
        <p:spPr>
          <a:xfrm>
            <a:off x="3935662" y="0"/>
            <a:ext cx="3403076" cy="5143502"/>
          </a:xfrm>
          <a:prstGeom prst="rect">
            <a:avLst/>
          </a:prstGeom>
          <a:noFill/>
          <a:ln>
            <a:noFill/>
          </a:ln>
        </p:spPr>
      </p:pic>
      <p:sp>
        <p:nvSpPr>
          <p:cNvPr id="253" name="Shape 253"/>
          <p:cNvSpPr txBox="1"/>
          <p:nvPr/>
        </p:nvSpPr>
        <p:spPr>
          <a:xfrm>
            <a:off x="7338750" y="4022950"/>
            <a:ext cx="1818600" cy="1120500"/>
          </a:xfrm>
          <a:prstGeom prst="rect">
            <a:avLst/>
          </a:prstGeom>
          <a:noFill/>
          <a:ln>
            <a:noFill/>
          </a:ln>
        </p:spPr>
        <p:txBody>
          <a:bodyPr lIns="91425" tIns="91425" rIns="91425" bIns="91425" anchor="t" anchorCtr="0">
            <a:noAutofit/>
          </a:bodyPr>
          <a:lstStyle/>
          <a:p>
            <a:pPr lvl="0"/>
            <a:r>
              <a:rPr lang="en" sz="1200" dirty="0"/>
              <a:t>Фотографии из серии </a:t>
            </a:r>
            <a:r>
              <a:rPr lang="ru-RU" sz="1200" dirty="0" smtClean="0"/>
              <a:t>«</a:t>
            </a:r>
            <a:r>
              <a:rPr lang="en" sz="1200" dirty="0" smtClean="0"/>
              <a:t>Лишние</a:t>
            </a:r>
            <a:r>
              <a:rPr lang="ru-RU" sz="1200" dirty="0"/>
              <a:t>»</a:t>
            </a:r>
            <a:endParaRPr lang="en" sz="1200" dirty="0"/>
          </a:p>
          <a:p>
            <a:pPr lvl="0">
              <a:spcBef>
                <a:spcPts val="0"/>
              </a:spcBef>
              <a:buNone/>
            </a:pPr>
            <a:r>
              <a:rPr lang="en" sz="1200" dirty="0"/>
              <a:t>Спустя год Владивосток</a:t>
            </a:r>
          </a:p>
          <a:p>
            <a:pPr lvl="0">
              <a:spcBef>
                <a:spcPts val="0"/>
              </a:spcBef>
              <a:buNone/>
            </a:pPr>
            <a:r>
              <a:rPr lang="en" sz="1200" dirty="0" smtClean="0"/>
              <a:t>Апрел</a:t>
            </a:r>
            <a:r>
              <a:rPr lang="ru-RU" sz="1200" dirty="0" smtClean="0"/>
              <a:t>ь</a:t>
            </a:r>
            <a:r>
              <a:rPr lang="en" sz="1200" dirty="0" smtClean="0"/>
              <a:t> </a:t>
            </a:r>
            <a:r>
              <a:rPr lang="en" sz="1200" dirty="0"/>
              <a:t>2015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Shape 258"/>
          <p:cNvSpPr txBox="1">
            <a:spLocks noGrp="1"/>
          </p:cNvSpPr>
          <p:nvPr>
            <p:ph type="body" idx="1"/>
          </p:nvPr>
        </p:nvSpPr>
        <p:spPr>
          <a:xfrm>
            <a:off x="0" y="529800"/>
            <a:ext cx="3723300" cy="4083900"/>
          </a:xfrm>
          <a:prstGeom prst="rect">
            <a:avLst/>
          </a:prstGeom>
          <a:solidFill>
            <a:srgbClr val="FFFFFF"/>
          </a:solidFill>
        </p:spPr>
        <p:txBody>
          <a:bodyPr lIns="91425" tIns="91425" rIns="91425" bIns="91425" anchor="t" anchorCtr="0">
            <a:noAutofit/>
          </a:bodyPr>
          <a:lstStyle/>
          <a:p>
            <a:pPr lvl="0" rtl="0">
              <a:spcBef>
                <a:spcPts val="0"/>
              </a:spcBef>
              <a:buClr>
                <a:schemeClr val="dk1"/>
              </a:buClr>
              <a:buSzPct val="78571"/>
              <a:buFont typeface="Arial"/>
              <a:buNone/>
            </a:pPr>
            <a:r>
              <a:rPr lang="en" sz="1400" dirty="0" smtClean="0">
                <a:solidFill>
                  <a:srgbClr val="000000"/>
                </a:solidFill>
                <a:highlight>
                  <a:srgbClr val="FFFFFF"/>
                </a:highlight>
              </a:rPr>
              <a:t> </a:t>
            </a:r>
            <a:r>
              <a:rPr lang="ru-RU" sz="1400" dirty="0" smtClean="0">
                <a:solidFill>
                  <a:srgbClr val="000000"/>
                </a:solidFill>
                <a:highlight>
                  <a:srgbClr val="FFFFFF"/>
                </a:highlight>
              </a:rPr>
              <a:t>	</a:t>
            </a:r>
            <a:r>
              <a:rPr lang="en" sz="1400" dirty="0" smtClean="0">
                <a:solidFill>
                  <a:srgbClr val="000000"/>
                </a:solidFill>
                <a:highlight>
                  <a:srgbClr val="FFFFFF"/>
                </a:highlight>
              </a:rPr>
              <a:t>«</a:t>
            </a:r>
            <a:r>
              <a:rPr lang="en" sz="1400" dirty="0">
                <a:solidFill>
                  <a:srgbClr val="000000"/>
                </a:solidFill>
                <a:highlight>
                  <a:srgbClr val="FFFFFF"/>
                </a:highlight>
              </a:rPr>
              <a:t>Очищение</a:t>
            </a:r>
            <a:r>
              <a:rPr lang="en" sz="1400" dirty="0" smtClean="0">
                <a:solidFill>
                  <a:srgbClr val="000000"/>
                </a:solidFill>
                <a:highlight>
                  <a:srgbClr val="FFFFFF"/>
                </a:highlight>
              </a:rPr>
              <a:t>»</a:t>
            </a:r>
            <a:endParaRPr lang="ru-RU" sz="1400" dirty="0" smtClean="0">
              <a:solidFill>
                <a:srgbClr val="000000"/>
              </a:solidFill>
              <a:highlight>
                <a:srgbClr val="FFFFFF"/>
              </a:highlight>
            </a:endParaRPr>
          </a:p>
          <a:p>
            <a:pPr lvl="0" rtl="0">
              <a:spcBef>
                <a:spcPts val="0"/>
              </a:spcBef>
              <a:buClr>
                <a:schemeClr val="dk1"/>
              </a:buClr>
              <a:buSzPct val="78571"/>
              <a:buFont typeface="Arial"/>
              <a:buNone/>
            </a:pPr>
            <a:endParaRPr lang="en" sz="1400" dirty="0">
              <a:solidFill>
                <a:srgbClr val="000000"/>
              </a:solidFill>
              <a:highlight>
                <a:srgbClr val="FFFFFF"/>
              </a:highlight>
            </a:endParaRPr>
          </a:p>
          <a:p>
            <a:pPr lvl="0" algn="l" rtl="0">
              <a:spcBef>
                <a:spcPts val="0"/>
              </a:spcBef>
              <a:buNone/>
            </a:pPr>
            <a:r>
              <a:rPr lang="en" sz="1400" dirty="0" smtClean="0">
                <a:solidFill>
                  <a:srgbClr val="000000"/>
                </a:solidFill>
                <a:highlight>
                  <a:srgbClr val="FFFFFF"/>
                </a:highlight>
              </a:rPr>
              <a:t> </a:t>
            </a:r>
            <a:r>
              <a:rPr lang="ru-RU" sz="1400" dirty="0" smtClean="0">
                <a:solidFill>
                  <a:srgbClr val="000000"/>
                </a:solidFill>
                <a:highlight>
                  <a:srgbClr val="FFFFFF"/>
                </a:highlight>
              </a:rPr>
              <a:t>	</a:t>
            </a:r>
            <a:r>
              <a:rPr lang="en" sz="1400" dirty="0" smtClean="0">
                <a:solidFill>
                  <a:srgbClr val="000000"/>
                </a:solidFill>
                <a:highlight>
                  <a:srgbClr val="FFFFFF"/>
                </a:highlight>
              </a:rPr>
              <a:t>В </a:t>
            </a:r>
            <a:r>
              <a:rPr lang="en" sz="1400" dirty="0">
                <a:solidFill>
                  <a:srgbClr val="000000"/>
                </a:solidFill>
                <a:highlight>
                  <a:srgbClr val="FFFFFF"/>
                </a:highlight>
              </a:rPr>
              <a:t>течение 9 </a:t>
            </a:r>
            <a:r>
              <a:rPr lang="en" sz="1400" dirty="0" smtClean="0">
                <a:solidFill>
                  <a:srgbClr val="000000"/>
                </a:solidFill>
                <a:highlight>
                  <a:srgbClr val="FFFFFF"/>
                </a:highlight>
              </a:rPr>
              <a:t>дней </a:t>
            </a:r>
            <a:r>
              <a:rPr lang="en" sz="1400" dirty="0">
                <a:solidFill>
                  <a:srgbClr val="000000"/>
                </a:solidFill>
                <a:highlight>
                  <a:srgbClr val="FFFFFF"/>
                </a:highlight>
              </a:rPr>
              <a:t>по 5 часов в день я повторяла один и тот же перформанс. Мне хотелось лучше понять, что такое очищение, память. Я стояла перед входом в галерею в белом одеянии, босая и с ведром воды в руках. Когда кто-то заходил, я, выбрав интуитивно, следовала за этим человеком. Как только он останавливался перед каким-то произведением — садилась на колени, опускала волосы в воду и начинала ими мыть пол возле этого человека, таким образом вбирая в себя всю негативную память, очищая кармическое пространство, как </a:t>
            </a:r>
            <a:r>
              <a:rPr lang="en" sz="1400" dirty="0" smtClean="0">
                <a:solidFill>
                  <a:srgbClr val="000000"/>
                </a:solidFill>
                <a:highlight>
                  <a:srgbClr val="FFFFFF"/>
                </a:highlight>
              </a:rPr>
              <a:t>губка</a:t>
            </a:r>
            <a:r>
              <a:rPr lang="ru-RU" sz="1400" dirty="0" smtClean="0">
                <a:solidFill>
                  <a:srgbClr val="000000"/>
                </a:solidFill>
                <a:highlight>
                  <a:srgbClr val="FFFFFF"/>
                </a:highlight>
              </a:rPr>
              <a:t>,</a:t>
            </a:r>
            <a:r>
              <a:rPr lang="en" sz="1400" dirty="0" smtClean="0">
                <a:solidFill>
                  <a:srgbClr val="000000"/>
                </a:solidFill>
                <a:highlight>
                  <a:srgbClr val="FFFFFF"/>
                </a:highlight>
              </a:rPr>
              <a:t> </a:t>
            </a:r>
            <a:r>
              <a:rPr lang="en" sz="1400" dirty="0">
                <a:solidFill>
                  <a:srgbClr val="000000"/>
                </a:solidFill>
                <a:highlight>
                  <a:srgbClr val="FFFFFF"/>
                </a:highlight>
              </a:rPr>
              <a:t>впитывая всю боль, страдания, обиды, злость и т. п. </a:t>
            </a:r>
          </a:p>
          <a:p>
            <a:pPr lvl="0" algn="l" rtl="0">
              <a:spcBef>
                <a:spcPts val="0"/>
              </a:spcBef>
              <a:buNone/>
            </a:pPr>
            <a:endParaRPr sz="1400" dirty="0">
              <a:solidFill>
                <a:srgbClr val="000000"/>
              </a:solidFill>
              <a:highlight>
                <a:srgbClr val="FFFFFF"/>
              </a:highlight>
            </a:endParaRPr>
          </a:p>
          <a:p>
            <a:pPr lvl="0" algn="l" rtl="0">
              <a:spcBef>
                <a:spcPts val="0"/>
              </a:spcBef>
              <a:buNone/>
            </a:pPr>
            <a:endParaRPr sz="1000" dirty="0">
              <a:solidFill>
                <a:srgbClr val="000000"/>
              </a:solidFill>
              <a:highlight>
                <a:srgbClr val="F4EFE9"/>
              </a:highlight>
            </a:endParaRPr>
          </a:p>
          <a:p>
            <a:pPr lvl="0" algn="l" rtl="0">
              <a:spcBef>
                <a:spcPts val="0"/>
              </a:spcBef>
              <a:buNone/>
            </a:pPr>
            <a:endParaRPr sz="1000" dirty="0">
              <a:solidFill>
                <a:srgbClr val="000000"/>
              </a:solidFill>
              <a:highlight>
                <a:srgbClr val="F4EFE9"/>
              </a:highlight>
            </a:endParaRPr>
          </a:p>
          <a:p>
            <a:pPr lvl="0" algn="l" rtl="0">
              <a:spcBef>
                <a:spcPts val="0"/>
              </a:spcBef>
              <a:buNone/>
            </a:pPr>
            <a:endParaRPr sz="1200" dirty="0">
              <a:solidFill>
                <a:srgbClr val="000000"/>
              </a:solidFill>
              <a:highlight>
                <a:srgbClr val="FFFFFF"/>
              </a:highlight>
            </a:endParaRPr>
          </a:p>
        </p:txBody>
      </p:sp>
      <p:sp>
        <p:nvSpPr>
          <p:cNvPr id="260" name="Shape 260"/>
          <p:cNvSpPr txBox="1"/>
          <p:nvPr/>
        </p:nvSpPr>
        <p:spPr>
          <a:xfrm>
            <a:off x="5508104" y="4390450"/>
            <a:ext cx="3528771" cy="600000"/>
          </a:xfrm>
          <a:prstGeom prst="rect">
            <a:avLst/>
          </a:prstGeom>
          <a:solidFill>
            <a:srgbClr val="FFFFFF"/>
          </a:solidFill>
          <a:ln>
            <a:noFill/>
          </a:ln>
        </p:spPr>
        <p:txBody>
          <a:bodyPr lIns="91425" tIns="91425" rIns="91425" bIns="91425" anchor="t" anchorCtr="0">
            <a:noAutofit/>
          </a:bodyPr>
          <a:lstStyle/>
          <a:p>
            <a:pPr marL="285750" lvl="0" indent="-241300" rtl="0">
              <a:spcBef>
                <a:spcPts val="360"/>
              </a:spcBef>
              <a:buClr>
                <a:schemeClr val="dk1"/>
              </a:buClr>
              <a:buSzPct val="91666"/>
              <a:buFont typeface="Arial"/>
              <a:buNone/>
            </a:pPr>
            <a:r>
              <a:rPr lang="en" sz="1200" dirty="0"/>
              <a:t>Выставка «9 дней»</a:t>
            </a:r>
            <a:r>
              <a:rPr lang="ru-RU" sz="1200" dirty="0"/>
              <a:t>. 2011</a:t>
            </a:r>
            <a:r>
              <a:rPr lang="en" sz="1200" dirty="0"/>
              <a:t> </a:t>
            </a:r>
          </a:p>
          <a:p>
            <a:pPr marL="285750" lvl="0" indent="-241300" rtl="0">
              <a:spcBef>
                <a:spcPts val="360"/>
              </a:spcBef>
              <a:buClr>
                <a:schemeClr val="dk1"/>
              </a:buClr>
              <a:buSzPct val="91666"/>
              <a:buFont typeface="Arial"/>
              <a:buNone/>
            </a:pPr>
            <a:r>
              <a:rPr lang="en" sz="1200" dirty="0"/>
              <a:t>Государственная галерея на </a:t>
            </a:r>
            <a:r>
              <a:rPr lang="ru-RU" sz="1200" dirty="0"/>
              <a:t>С</a:t>
            </a:r>
            <a:r>
              <a:rPr lang="en" sz="1200" dirty="0"/>
              <a:t>олянке, Москва</a:t>
            </a:r>
          </a:p>
          <a:p>
            <a:pPr lvl="0">
              <a:spcBef>
                <a:spcPts val="0"/>
              </a:spcBef>
              <a:buNone/>
            </a:pPr>
            <a:endParaRPr dirty="0"/>
          </a:p>
        </p:txBody>
      </p:sp>
      <p:pic>
        <p:nvPicPr>
          <p:cNvPr id="4098" name="Picture 2" descr="299665_2441148513903_1407529256_32855131_2120734842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299" y="843559"/>
            <a:ext cx="5301208" cy="35341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366100" y="307650"/>
            <a:ext cx="3958800" cy="4528200"/>
          </a:xfrm>
          <a:prstGeom prst="rect">
            <a:avLst/>
          </a:prstGeom>
        </p:spPr>
        <p:txBody>
          <a:bodyPr lIns="91425" tIns="91425" rIns="91425" bIns="91425" anchor="t" anchorCtr="0">
            <a:noAutofit/>
          </a:bodyPr>
          <a:lstStyle/>
          <a:p>
            <a:pPr>
              <a:spcBef>
                <a:spcPts val="0"/>
              </a:spcBef>
              <a:buNone/>
            </a:pPr>
            <a:r>
              <a:rPr lang="en" sz="1200" dirty="0" smtClean="0">
                <a:solidFill>
                  <a:srgbClr val="000000"/>
                </a:solidFill>
                <a:highlight>
                  <a:srgbClr val="FFFFFF"/>
                </a:highlight>
              </a:rPr>
              <a:t>«</a:t>
            </a:r>
            <a:r>
              <a:rPr lang="en" sz="1350" dirty="0" smtClean="0">
                <a:highlight>
                  <a:srgbClr val="FFFFFF"/>
                </a:highlight>
              </a:rPr>
              <a:t>Очищение</a:t>
            </a:r>
            <a:r>
              <a:rPr lang="en" sz="1200" dirty="0" smtClean="0">
                <a:solidFill>
                  <a:srgbClr val="000000"/>
                </a:solidFill>
                <a:highlight>
                  <a:srgbClr val="FFFFFF"/>
                </a:highlight>
              </a:rPr>
              <a:t>»</a:t>
            </a:r>
            <a:r>
              <a:rPr lang="en" sz="1350" dirty="0" smtClean="0">
                <a:highlight>
                  <a:srgbClr val="FFFFFF"/>
                </a:highlight>
              </a:rPr>
              <a:t> </a:t>
            </a:r>
            <a:endParaRPr lang="en" sz="1350" dirty="0">
              <a:highlight>
                <a:srgbClr val="FFFFFF"/>
              </a:highlight>
            </a:endParaRPr>
          </a:p>
          <a:p>
            <a:pPr lvl="0" algn="l" rtl="0">
              <a:spcBef>
                <a:spcPts val="0"/>
              </a:spcBef>
              <a:buNone/>
            </a:pPr>
            <a:endParaRPr sz="1200" dirty="0">
              <a:highlight>
                <a:srgbClr val="FFFFFF"/>
              </a:highlight>
            </a:endParaRPr>
          </a:p>
          <a:p>
            <a:pPr algn="l">
              <a:spcBef>
                <a:spcPts val="0"/>
              </a:spcBef>
              <a:buNone/>
            </a:pPr>
            <a:r>
              <a:rPr lang="en" sz="1200" dirty="0" smtClean="0">
                <a:solidFill>
                  <a:srgbClr val="222222"/>
                </a:solidFill>
                <a:highlight>
                  <a:srgbClr val="FFFFFF"/>
                </a:highlight>
              </a:rPr>
              <a:t> </a:t>
            </a:r>
            <a:r>
              <a:rPr lang="ru-RU" sz="1200" dirty="0" smtClean="0">
                <a:solidFill>
                  <a:srgbClr val="222222"/>
                </a:solidFill>
                <a:highlight>
                  <a:srgbClr val="FFFFFF"/>
                </a:highlight>
              </a:rPr>
              <a:t>	</a:t>
            </a:r>
            <a:r>
              <a:rPr lang="en" sz="1200" dirty="0" smtClean="0">
                <a:solidFill>
                  <a:srgbClr val="222222"/>
                </a:solidFill>
                <a:highlight>
                  <a:srgbClr val="FFFFFF"/>
                </a:highlight>
              </a:rPr>
              <a:t>Мне </a:t>
            </a:r>
            <a:r>
              <a:rPr lang="en" sz="1200" dirty="0">
                <a:solidFill>
                  <a:srgbClr val="222222"/>
                </a:solidFill>
                <a:highlight>
                  <a:srgbClr val="FFFFFF"/>
                </a:highlight>
              </a:rPr>
              <a:t>хотелось лучше понять, что такое очищение, память... Я стояла перед входом в </a:t>
            </a:r>
            <a:r>
              <a:rPr lang="en" sz="1200" dirty="0" smtClean="0">
                <a:solidFill>
                  <a:srgbClr val="222222"/>
                </a:solidFill>
                <a:highlight>
                  <a:srgbClr val="FFFFFF"/>
                </a:highlight>
              </a:rPr>
              <a:t>галерею </a:t>
            </a:r>
            <a:r>
              <a:rPr lang="en" sz="1200" dirty="0">
                <a:solidFill>
                  <a:srgbClr val="222222"/>
                </a:solidFill>
                <a:highlight>
                  <a:srgbClr val="FFFFFF"/>
                </a:highlight>
              </a:rPr>
              <a:t>в белом </a:t>
            </a:r>
            <a:r>
              <a:rPr lang="en" sz="1200" dirty="0" smtClean="0">
                <a:solidFill>
                  <a:srgbClr val="222222"/>
                </a:solidFill>
                <a:highlight>
                  <a:srgbClr val="FFFFFF"/>
                </a:highlight>
              </a:rPr>
              <a:t>одеянии, </a:t>
            </a:r>
            <a:r>
              <a:rPr lang="en" sz="1200" dirty="0">
                <a:solidFill>
                  <a:srgbClr val="222222"/>
                </a:solidFill>
                <a:highlight>
                  <a:srgbClr val="FFFFFF"/>
                </a:highlight>
              </a:rPr>
              <a:t>босая и с ведром воды в руках. Когда кто-то </a:t>
            </a:r>
            <a:r>
              <a:rPr lang="en" sz="1200" dirty="0" smtClean="0">
                <a:solidFill>
                  <a:srgbClr val="222222"/>
                </a:solidFill>
                <a:highlight>
                  <a:srgbClr val="FFFFFF"/>
                </a:highlight>
              </a:rPr>
              <a:t>заходил</a:t>
            </a:r>
            <a:r>
              <a:rPr lang="ru-RU" sz="1200" dirty="0" smtClean="0">
                <a:solidFill>
                  <a:srgbClr val="222222"/>
                </a:solidFill>
                <a:highlight>
                  <a:srgbClr val="FFFFFF"/>
                </a:highlight>
              </a:rPr>
              <a:t>,</a:t>
            </a:r>
            <a:r>
              <a:rPr lang="en" sz="1200" dirty="0" smtClean="0">
                <a:solidFill>
                  <a:srgbClr val="222222"/>
                </a:solidFill>
                <a:highlight>
                  <a:srgbClr val="FFFFFF"/>
                </a:highlight>
              </a:rPr>
              <a:t> </a:t>
            </a:r>
            <a:r>
              <a:rPr lang="en" sz="1200" dirty="0">
                <a:solidFill>
                  <a:srgbClr val="222222"/>
                </a:solidFill>
                <a:highlight>
                  <a:srgbClr val="FFFFFF"/>
                </a:highlight>
              </a:rPr>
              <a:t>я пыталась </a:t>
            </a:r>
            <a:r>
              <a:rPr lang="en" sz="1200" dirty="0" smtClean="0">
                <a:solidFill>
                  <a:srgbClr val="222222"/>
                </a:solidFill>
                <a:highlight>
                  <a:srgbClr val="FFFFFF"/>
                </a:highlight>
              </a:rPr>
              <a:t>почу</a:t>
            </a:r>
            <a:r>
              <a:rPr lang="ru-RU" sz="1200" dirty="0" smtClean="0">
                <a:solidFill>
                  <a:srgbClr val="222222"/>
                </a:solidFill>
                <a:highlight>
                  <a:srgbClr val="FFFFFF"/>
                </a:highlight>
              </a:rPr>
              <a:t>в</a:t>
            </a:r>
            <a:r>
              <a:rPr lang="en" sz="1200" dirty="0" smtClean="0">
                <a:solidFill>
                  <a:srgbClr val="222222"/>
                </a:solidFill>
                <a:highlight>
                  <a:srgbClr val="FFFFFF"/>
                </a:highlight>
              </a:rPr>
              <a:t>ствовать</a:t>
            </a:r>
            <a:r>
              <a:rPr lang="en" sz="1200" dirty="0">
                <a:solidFill>
                  <a:srgbClr val="222222"/>
                </a:solidFill>
                <a:highlight>
                  <a:srgbClr val="FFFFFF"/>
                </a:highlight>
              </a:rPr>
              <a:t>, за кем я хочу следовать. Выбрав, я следовала за этим человеком. Как только он останавливался перед каким-то </a:t>
            </a:r>
            <a:r>
              <a:rPr lang="en" sz="1200" dirty="0" smtClean="0">
                <a:solidFill>
                  <a:srgbClr val="222222"/>
                </a:solidFill>
                <a:highlight>
                  <a:srgbClr val="FFFFFF"/>
                </a:highlight>
              </a:rPr>
              <a:t>произведением</a:t>
            </a:r>
            <a:r>
              <a:rPr lang="ru-RU" sz="1200" dirty="0" smtClean="0">
                <a:solidFill>
                  <a:srgbClr val="222222"/>
                </a:solidFill>
                <a:highlight>
                  <a:srgbClr val="FFFFFF"/>
                </a:highlight>
              </a:rPr>
              <a:t>,</a:t>
            </a:r>
            <a:r>
              <a:rPr lang="en" sz="1200" dirty="0" smtClean="0">
                <a:solidFill>
                  <a:srgbClr val="222222"/>
                </a:solidFill>
                <a:highlight>
                  <a:srgbClr val="FFFFFF"/>
                </a:highlight>
              </a:rPr>
              <a:t> </a:t>
            </a:r>
            <a:r>
              <a:rPr lang="en" sz="1200" dirty="0">
                <a:solidFill>
                  <a:srgbClr val="222222"/>
                </a:solidFill>
                <a:highlight>
                  <a:srgbClr val="FFFFFF"/>
                </a:highlight>
              </a:rPr>
              <a:t>я садилась на колени, опускала волосы в воду и начинала ими мыть пол возле этого человека. Таким образом </a:t>
            </a:r>
            <a:r>
              <a:rPr lang="ru-RU" sz="1200" dirty="0" smtClean="0">
                <a:solidFill>
                  <a:srgbClr val="222222"/>
                </a:solidFill>
                <a:highlight>
                  <a:srgbClr val="FFFFFF"/>
                </a:highlight>
              </a:rPr>
              <a:t>я </a:t>
            </a:r>
            <a:r>
              <a:rPr lang="en" sz="1200" dirty="0" smtClean="0">
                <a:solidFill>
                  <a:srgbClr val="222222"/>
                </a:solidFill>
                <a:highlight>
                  <a:srgbClr val="FFFFFF"/>
                </a:highlight>
              </a:rPr>
              <a:t>вбира</a:t>
            </a:r>
            <a:r>
              <a:rPr lang="ru-RU" sz="1200" dirty="0" smtClean="0">
                <a:solidFill>
                  <a:srgbClr val="222222"/>
                </a:solidFill>
                <a:highlight>
                  <a:srgbClr val="FFFFFF"/>
                </a:highlight>
              </a:rPr>
              <a:t>ла</a:t>
            </a:r>
            <a:r>
              <a:rPr lang="en" sz="1200" dirty="0" smtClean="0">
                <a:solidFill>
                  <a:srgbClr val="222222"/>
                </a:solidFill>
                <a:highlight>
                  <a:srgbClr val="FFFFFF"/>
                </a:highlight>
              </a:rPr>
              <a:t> </a:t>
            </a:r>
            <a:r>
              <a:rPr lang="en" sz="1200" dirty="0">
                <a:solidFill>
                  <a:srgbClr val="222222"/>
                </a:solidFill>
                <a:highlight>
                  <a:srgbClr val="FFFFFF"/>
                </a:highlight>
              </a:rPr>
              <a:t>в себя всю негативную память, очищая кармическое пространство, как </a:t>
            </a:r>
            <a:r>
              <a:rPr lang="en" sz="1200" dirty="0" smtClean="0">
                <a:solidFill>
                  <a:srgbClr val="222222"/>
                </a:solidFill>
                <a:highlight>
                  <a:srgbClr val="FFFFFF"/>
                </a:highlight>
              </a:rPr>
              <a:t>губка</a:t>
            </a:r>
            <a:r>
              <a:rPr lang="ru-RU" sz="1200" dirty="0" smtClean="0">
                <a:solidFill>
                  <a:srgbClr val="222222"/>
                </a:solidFill>
                <a:highlight>
                  <a:srgbClr val="FFFFFF"/>
                </a:highlight>
              </a:rPr>
              <a:t>,</a:t>
            </a:r>
            <a:r>
              <a:rPr lang="en" sz="1200" dirty="0" smtClean="0">
                <a:solidFill>
                  <a:srgbClr val="222222"/>
                </a:solidFill>
                <a:highlight>
                  <a:srgbClr val="FFFFFF"/>
                </a:highlight>
              </a:rPr>
              <a:t> </a:t>
            </a:r>
            <a:r>
              <a:rPr lang="en" sz="1200" dirty="0">
                <a:solidFill>
                  <a:srgbClr val="222222"/>
                </a:solidFill>
                <a:highlight>
                  <a:srgbClr val="FFFFFF"/>
                </a:highlight>
              </a:rPr>
              <a:t>впитывая всю боль, страдания, обиды, злость </a:t>
            </a:r>
            <a:r>
              <a:rPr lang="en" sz="1200" dirty="0" smtClean="0">
                <a:solidFill>
                  <a:srgbClr val="222222"/>
                </a:solidFill>
                <a:highlight>
                  <a:srgbClr val="FFFFFF"/>
                </a:highlight>
              </a:rPr>
              <a:t>и</a:t>
            </a:r>
            <a:r>
              <a:rPr lang="ru-RU" sz="1200" dirty="0" smtClean="0">
                <a:solidFill>
                  <a:srgbClr val="222222"/>
                </a:solidFill>
                <a:highlight>
                  <a:srgbClr val="FFFFFF"/>
                </a:highlight>
              </a:rPr>
              <a:t> </a:t>
            </a:r>
            <a:r>
              <a:rPr lang="en" sz="1200" dirty="0" smtClean="0">
                <a:solidFill>
                  <a:srgbClr val="222222"/>
                </a:solidFill>
                <a:highlight>
                  <a:srgbClr val="FFFFFF"/>
                </a:highlight>
              </a:rPr>
              <a:t>т</a:t>
            </a:r>
            <a:r>
              <a:rPr lang="ru-RU" sz="1200" dirty="0" smtClean="0">
                <a:solidFill>
                  <a:srgbClr val="222222"/>
                </a:solidFill>
                <a:highlight>
                  <a:srgbClr val="FFFFFF"/>
                </a:highlight>
              </a:rPr>
              <a:t>. </a:t>
            </a:r>
            <a:r>
              <a:rPr lang="en" sz="1200" dirty="0" smtClean="0">
                <a:solidFill>
                  <a:srgbClr val="222222"/>
                </a:solidFill>
                <a:highlight>
                  <a:srgbClr val="FFFFFF"/>
                </a:highlight>
              </a:rPr>
              <a:t>д</a:t>
            </a:r>
            <a:r>
              <a:rPr lang="en" sz="1200" dirty="0">
                <a:solidFill>
                  <a:srgbClr val="222222"/>
                </a:solidFill>
                <a:highlight>
                  <a:srgbClr val="FFFFFF"/>
                </a:highlight>
              </a:rPr>
              <a:t>. Для меня </a:t>
            </a:r>
            <a:r>
              <a:rPr lang="ru-RU" sz="1200" dirty="0" smtClean="0">
                <a:solidFill>
                  <a:srgbClr val="222222"/>
                </a:solidFill>
                <a:highlight>
                  <a:srgbClr val="FFFFFF"/>
                </a:highlight>
              </a:rPr>
              <a:t>это </a:t>
            </a:r>
            <a:r>
              <a:rPr lang="en" sz="1200" dirty="0" smtClean="0">
                <a:solidFill>
                  <a:srgbClr val="222222"/>
                </a:solidFill>
                <a:highlight>
                  <a:srgbClr val="FFFFFF"/>
                </a:highlight>
              </a:rPr>
              <a:t>было </a:t>
            </a:r>
            <a:r>
              <a:rPr lang="en" sz="1200" dirty="0">
                <a:solidFill>
                  <a:srgbClr val="222222"/>
                </a:solidFill>
                <a:highlight>
                  <a:srgbClr val="FFFFFF"/>
                </a:highlight>
              </a:rPr>
              <a:t>очень важно </a:t>
            </a:r>
            <a:r>
              <a:rPr lang="ru-RU" sz="1200" dirty="0" smtClean="0"/>
              <a:t>—</a:t>
            </a:r>
            <a:r>
              <a:rPr lang="en" sz="1200" dirty="0" smtClean="0">
                <a:solidFill>
                  <a:srgbClr val="222222"/>
                </a:solidFill>
                <a:highlight>
                  <a:srgbClr val="FFFFFF"/>
                </a:highlight>
              </a:rPr>
              <a:t> </a:t>
            </a:r>
            <a:r>
              <a:rPr lang="en" sz="1200" dirty="0">
                <a:solidFill>
                  <a:srgbClr val="222222"/>
                </a:solidFill>
                <a:highlight>
                  <a:srgbClr val="FFFFFF"/>
                </a:highlight>
              </a:rPr>
              <a:t>тот самый контакт с человеком, </a:t>
            </a:r>
            <a:r>
              <a:rPr lang="en" sz="1200" dirty="0" smtClean="0">
                <a:solidFill>
                  <a:srgbClr val="222222"/>
                </a:solidFill>
                <a:highlight>
                  <a:srgbClr val="FFFFFF"/>
                </a:highlight>
              </a:rPr>
              <a:t>бессловесный</a:t>
            </a:r>
            <a:r>
              <a:rPr lang="ru-RU" sz="1200" dirty="0" smtClean="0">
                <a:solidFill>
                  <a:srgbClr val="222222"/>
                </a:solidFill>
                <a:highlight>
                  <a:srgbClr val="FFFFFF"/>
                </a:highlight>
              </a:rPr>
              <a:t>,</a:t>
            </a:r>
            <a:r>
              <a:rPr lang="en" sz="1200" dirty="0" smtClean="0">
                <a:solidFill>
                  <a:srgbClr val="222222"/>
                </a:solidFill>
                <a:highlight>
                  <a:srgbClr val="FFFFFF"/>
                </a:highlight>
              </a:rPr>
              <a:t> </a:t>
            </a:r>
            <a:r>
              <a:rPr lang="ru-RU" sz="1200" dirty="0" smtClean="0">
                <a:solidFill>
                  <a:srgbClr val="222222"/>
                </a:solidFill>
                <a:highlight>
                  <a:srgbClr val="FFFFFF"/>
                </a:highlight>
              </a:rPr>
              <a:t>н</a:t>
            </a:r>
            <a:r>
              <a:rPr lang="en" sz="1200" dirty="0" smtClean="0">
                <a:solidFill>
                  <a:srgbClr val="222222"/>
                </a:solidFill>
                <a:highlight>
                  <a:srgbClr val="FFFFFF"/>
                </a:highlight>
              </a:rPr>
              <a:t>о </a:t>
            </a:r>
            <a:r>
              <a:rPr lang="en" sz="1200" dirty="0">
                <a:solidFill>
                  <a:srgbClr val="222222"/>
                </a:solidFill>
                <a:highlight>
                  <a:srgbClr val="FFFFFF"/>
                </a:highlight>
              </a:rPr>
              <a:t>в то же время, как оказалось, очень интимный. При этом я не смотрела </a:t>
            </a:r>
            <a:r>
              <a:rPr lang="en" sz="1200" dirty="0" smtClean="0">
                <a:solidFill>
                  <a:srgbClr val="222222"/>
                </a:solidFill>
                <a:highlight>
                  <a:srgbClr val="FFFFFF"/>
                </a:highlight>
              </a:rPr>
              <a:t>в</a:t>
            </a:r>
            <a:r>
              <a:rPr lang="ru-RU" sz="1200" dirty="0" smtClean="0">
                <a:solidFill>
                  <a:srgbClr val="222222"/>
                </a:solidFill>
                <a:highlight>
                  <a:srgbClr val="FFFFFF"/>
                </a:highlight>
              </a:rPr>
              <a:t> </a:t>
            </a:r>
            <a:r>
              <a:rPr lang="en" sz="1200" dirty="0" smtClean="0">
                <a:solidFill>
                  <a:srgbClr val="222222"/>
                </a:solidFill>
                <a:highlight>
                  <a:srgbClr val="FFFFFF"/>
                </a:highlight>
              </a:rPr>
              <a:t>глаза посетителям </a:t>
            </a:r>
            <a:r>
              <a:rPr lang="en" sz="1200" dirty="0">
                <a:solidFill>
                  <a:srgbClr val="222222"/>
                </a:solidFill>
                <a:highlight>
                  <a:srgbClr val="FFFFFF"/>
                </a:highlight>
              </a:rPr>
              <a:t>и тем более </a:t>
            </a:r>
            <a:r>
              <a:rPr lang="en" sz="1200" dirty="0" smtClean="0">
                <a:solidFill>
                  <a:srgbClr val="222222"/>
                </a:solidFill>
                <a:highlight>
                  <a:srgbClr val="FFFFFF"/>
                </a:highlight>
              </a:rPr>
              <a:t>не </a:t>
            </a:r>
            <a:r>
              <a:rPr lang="en" sz="1200" dirty="0">
                <a:solidFill>
                  <a:srgbClr val="222222"/>
                </a:solidFill>
                <a:highlight>
                  <a:srgbClr val="FFFFFF"/>
                </a:highlight>
              </a:rPr>
              <a:t>говорила с ними.</a:t>
            </a:r>
          </a:p>
        </p:txBody>
      </p:sp>
      <p:pic>
        <p:nvPicPr>
          <p:cNvPr id="266" name="Shape 266" descr="Снимок экрана 2012-01-19 в 22.10.05.png"/>
          <p:cNvPicPr preferRelativeResize="0"/>
          <p:nvPr/>
        </p:nvPicPr>
        <p:blipFill>
          <a:blip r:embed="rId3">
            <a:alphaModFix/>
          </a:blip>
          <a:stretch>
            <a:fillRect/>
          </a:stretch>
        </p:blipFill>
        <p:spPr>
          <a:xfrm>
            <a:off x="5040989" y="0"/>
            <a:ext cx="4103020"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Shape 271" descr="Снимок экрана 2012-01-19 в 22.28.04.png"/>
          <p:cNvPicPr preferRelativeResize="0"/>
          <p:nvPr/>
        </p:nvPicPr>
        <p:blipFill>
          <a:blip r:embed="rId3">
            <a:alphaModFix/>
          </a:blip>
          <a:stretch>
            <a:fillRect/>
          </a:stretch>
        </p:blipFill>
        <p:spPr>
          <a:xfrm>
            <a:off x="607224" y="2324898"/>
            <a:ext cx="4018350" cy="2818600"/>
          </a:xfrm>
          <a:prstGeom prst="rect">
            <a:avLst/>
          </a:prstGeom>
          <a:noFill/>
          <a:ln>
            <a:noFill/>
          </a:ln>
        </p:spPr>
      </p:pic>
      <p:pic>
        <p:nvPicPr>
          <p:cNvPr id="272" name="Shape 272" descr="Снимок экрана 2012-01-19 в 22.19.46.png"/>
          <p:cNvPicPr preferRelativeResize="0"/>
          <p:nvPr/>
        </p:nvPicPr>
        <p:blipFill>
          <a:blip r:embed="rId4">
            <a:alphaModFix/>
          </a:blip>
          <a:stretch>
            <a:fillRect/>
          </a:stretch>
        </p:blipFill>
        <p:spPr>
          <a:xfrm>
            <a:off x="607225" y="0"/>
            <a:ext cx="4018351" cy="2194124"/>
          </a:xfrm>
          <a:prstGeom prst="rect">
            <a:avLst/>
          </a:prstGeom>
          <a:noFill/>
          <a:ln>
            <a:noFill/>
          </a:ln>
        </p:spPr>
      </p:pic>
      <p:pic>
        <p:nvPicPr>
          <p:cNvPr id="273" name="Shape 273" descr="Снимок экрана 2012-01-19 в 21.29.24.png"/>
          <p:cNvPicPr preferRelativeResize="0"/>
          <p:nvPr/>
        </p:nvPicPr>
        <p:blipFill rotWithShape="1">
          <a:blip r:embed="rId5">
            <a:alphaModFix/>
          </a:blip>
          <a:srcRect l="45884" t="-9450" r="20087" b="9449"/>
          <a:stretch/>
        </p:blipFill>
        <p:spPr>
          <a:xfrm>
            <a:off x="4742775" y="-545375"/>
            <a:ext cx="3874401" cy="56888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body" idx="1"/>
          </p:nvPr>
        </p:nvSpPr>
        <p:spPr>
          <a:xfrm>
            <a:off x="830450" y="0"/>
            <a:ext cx="3850500" cy="5143500"/>
          </a:xfrm>
          <a:prstGeom prst="rect">
            <a:avLst/>
          </a:prstGeom>
        </p:spPr>
        <p:txBody>
          <a:bodyPr lIns="91425" tIns="91425" rIns="91425" bIns="91425" anchor="t" anchorCtr="0">
            <a:noAutofit/>
          </a:bodyPr>
          <a:lstStyle/>
          <a:p>
            <a:pPr lvl="0">
              <a:spcBef>
                <a:spcPts val="0"/>
              </a:spcBef>
              <a:buSzPct val="61111"/>
              <a:buNone/>
            </a:pPr>
            <a:r>
              <a:rPr lang="en" sz="1400" dirty="0"/>
              <a:t>Акция </a:t>
            </a:r>
            <a:r>
              <a:rPr lang="en" sz="1400" dirty="0" smtClean="0"/>
              <a:t>«Время</a:t>
            </a:r>
            <a:r>
              <a:rPr lang="en" sz="1400" dirty="0"/>
              <a:t>, которое </a:t>
            </a:r>
            <a:r>
              <a:rPr lang="en" sz="1400" dirty="0" smtClean="0"/>
              <a:t>существует»</a:t>
            </a:r>
            <a:endParaRPr lang="en" sz="1400" dirty="0"/>
          </a:p>
          <a:p>
            <a:pPr lvl="0" algn="l" rtl="0">
              <a:spcBef>
                <a:spcPts val="0"/>
              </a:spcBef>
              <a:buClr>
                <a:schemeClr val="dk1"/>
              </a:buClr>
              <a:buSzPct val="78571"/>
              <a:buFont typeface="Arial"/>
              <a:buNone/>
            </a:pPr>
            <a:endParaRPr sz="1400" dirty="0"/>
          </a:p>
          <a:p>
            <a:pPr lvl="0" algn="l">
              <a:spcBef>
                <a:spcPts val="0"/>
              </a:spcBef>
              <a:buClr>
                <a:schemeClr val="dk1"/>
              </a:buClr>
              <a:buSzPct val="78571"/>
              <a:buFont typeface="Arial"/>
              <a:buNone/>
            </a:pPr>
            <a:r>
              <a:rPr lang="en" sz="1400" dirty="0" smtClean="0"/>
              <a:t> </a:t>
            </a:r>
            <a:r>
              <a:rPr lang="ru-RU" sz="1400" dirty="0" smtClean="0"/>
              <a:t>	</a:t>
            </a:r>
            <a:r>
              <a:rPr lang="en" sz="1400" dirty="0" smtClean="0"/>
              <a:t>Во </a:t>
            </a:r>
            <a:r>
              <a:rPr lang="en" sz="1400" dirty="0"/>
              <a:t>время акции Оля Кройтор </a:t>
            </a:r>
            <a:r>
              <a:rPr lang="en" sz="1400" dirty="0" smtClean="0"/>
              <a:t>выкапывала</a:t>
            </a:r>
            <a:r>
              <a:rPr lang="ru-RU" sz="1400" dirty="0" smtClean="0"/>
              <a:t> </a:t>
            </a:r>
            <a:r>
              <a:rPr lang="en" sz="1400" dirty="0" smtClean="0"/>
              <a:t>землю </a:t>
            </a:r>
            <a:r>
              <a:rPr lang="en" sz="1400" dirty="0"/>
              <a:t>на </a:t>
            </a:r>
            <a:r>
              <a:rPr lang="en" sz="1400" dirty="0" smtClean="0"/>
              <a:t>сопке</a:t>
            </a:r>
            <a:r>
              <a:rPr lang="ru-RU" sz="1400" dirty="0" smtClean="0"/>
              <a:t> </a:t>
            </a:r>
            <a:r>
              <a:rPr lang="en" sz="1400" dirty="0" smtClean="0"/>
              <a:t>Холодильник </a:t>
            </a:r>
            <a:r>
              <a:rPr lang="en" sz="1400" dirty="0"/>
              <a:t>во Владивостоке, формируя протоптанную дорогу. Каждые 2 часа художник фиксировала время и устанавливала таблички с обозначением текущего момента. С помощью труда Оля придает</a:t>
            </a:r>
          </a:p>
          <a:p>
            <a:pPr algn="l">
              <a:spcBef>
                <a:spcPts val="0"/>
              </a:spcBef>
              <a:buSzPct val="78571"/>
              <a:buNone/>
            </a:pPr>
            <a:r>
              <a:rPr lang="en" sz="1400" dirty="0" smtClean="0"/>
              <a:t> </a:t>
            </a:r>
            <a:r>
              <a:rPr lang="ru-RU" sz="1400" dirty="0" smtClean="0"/>
              <a:t>	</a:t>
            </a:r>
            <a:r>
              <a:rPr lang="en" sz="1400" dirty="0" smtClean="0"/>
              <a:t>времени </a:t>
            </a:r>
            <a:r>
              <a:rPr lang="en" sz="1400" dirty="0"/>
              <a:t>физические очертания. Как итоговый результат водружается флаг «Время, которое существует» </a:t>
            </a:r>
            <a:r>
              <a:rPr lang="ru-RU" sz="1400" dirty="0" smtClean="0"/>
              <a:t>—</a:t>
            </a:r>
            <a:r>
              <a:rPr lang="en" sz="1400" dirty="0" smtClean="0"/>
              <a:t> </a:t>
            </a:r>
            <a:r>
              <a:rPr lang="en" sz="1400" dirty="0"/>
              <a:t>утверждение телесности времени и борьба с прозрачностью высказываний.</a:t>
            </a:r>
          </a:p>
          <a:p>
            <a:pPr lvl="0" algn="l" rtl="0">
              <a:spcBef>
                <a:spcPts val="0"/>
              </a:spcBef>
              <a:buClr>
                <a:schemeClr val="dk1"/>
              </a:buClr>
              <a:buSzPct val="78571"/>
              <a:buFont typeface="Arial"/>
              <a:buNone/>
            </a:pPr>
            <a:endParaRPr sz="1400" dirty="0"/>
          </a:p>
          <a:p>
            <a:pPr lvl="0" algn="l" rtl="0">
              <a:spcBef>
                <a:spcPts val="0"/>
              </a:spcBef>
              <a:buClr>
                <a:schemeClr val="dk1"/>
              </a:buClr>
              <a:buSzPct val="78571"/>
              <a:buFont typeface="Arial"/>
              <a:buNone/>
            </a:pPr>
            <a:endParaRPr sz="1400" dirty="0"/>
          </a:p>
          <a:p>
            <a:pPr lvl="0" algn="l" rtl="0">
              <a:spcBef>
                <a:spcPts val="0"/>
              </a:spcBef>
              <a:buClr>
                <a:schemeClr val="dk1"/>
              </a:buClr>
              <a:buSzPct val="78571"/>
              <a:buFont typeface="Arial"/>
              <a:buNone/>
            </a:pPr>
            <a:endParaRPr sz="1400" dirty="0"/>
          </a:p>
          <a:p>
            <a:pPr lvl="0" algn="l">
              <a:spcBef>
                <a:spcPts val="0"/>
              </a:spcBef>
              <a:buClr>
                <a:schemeClr val="dk1"/>
              </a:buClr>
              <a:buSzPct val="78571"/>
              <a:buFont typeface="Arial"/>
              <a:buNone/>
            </a:pPr>
            <a:endParaRPr sz="1400" dirty="0"/>
          </a:p>
          <a:p>
            <a:pPr lvl="0" algn="l">
              <a:spcBef>
                <a:spcPts val="0"/>
              </a:spcBef>
              <a:buClr>
                <a:schemeClr val="dk1"/>
              </a:buClr>
              <a:buSzPct val="78571"/>
              <a:buFont typeface="Arial"/>
              <a:buNone/>
            </a:pPr>
            <a:r>
              <a:rPr lang="ru-RU" sz="1400" dirty="0" smtClean="0"/>
              <a:t>	</a:t>
            </a:r>
            <a:r>
              <a:rPr lang="en" sz="1400" dirty="0" smtClean="0"/>
              <a:t>Владивосток</a:t>
            </a:r>
            <a:endParaRPr lang="en" sz="1400" dirty="0"/>
          </a:p>
          <a:p>
            <a:pPr lvl="0" algn="l">
              <a:spcBef>
                <a:spcPts val="0"/>
              </a:spcBef>
              <a:buClr>
                <a:schemeClr val="dk1"/>
              </a:buClr>
              <a:buSzPct val="78571"/>
              <a:buFont typeface="Arial"/>
              <a:buNone/>
            </a:pPr>
            <a:r>
              <a:rPr lang="ru-RU" sz="1400" dirty="0" smtClean="0"/>
              <a:t>	</a:t>
            </a:r>
            <a:r>
              <a:rPr lang="en" sz="1400" dirty="0" smtClean="0"/>
              <a:t>2015</a:t>
            </a:r>
            <a:endParaRPr lang="en" sz="1400" dirty="0"/>
          </a:p>
          <a:p>
            <a:pPr lvl="0" algn="l">
              <a:spcBef>
                <a:spcPts val="0"/>
              </a:spcBef>
              <a:buNone/>
            </a:pPr>
            <a:endParaRPr dirty="0"/>
          </a:p>
        </p:txBody>
      </p:sp>
      <p:pic>
        <p:nvPicPr>
          <p:cNvPr id="279" name="Shape 279"/>
          <p:cNvPicPr preferRelativeResize="0"/>
          <p:nvPr/>
        </p:nvPicPr>
        <p:blipFill>
          <a:blip r:embed="rId3">
            <a:alphaModFix/>
          </a:blip>
          <a:stretch>
            <a:fillRect/>
          </a:stretch>
        </p:blipFill>
        <p:spPr>
          <a:xfrm>
            <a:off x="5736405" y="0"/>
            <a:ext cx="3407594"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p:nvPr/>
        </p:nvSpPr>
        <p:spPr>
          <a:xfrm>
            <a:off x="982250" y="0"/>
            <a:ext cx="3054900" cy="4988100"/>
          </a:xfrm>
          <a:prstGeom prst="rect">
            <a:avLst/>
          </a:prstGeom>
          <a:noFill/>
          <a:ln>
            <a:noFill/>
          </a:ln>
        </p:spPr>
        <p:txBody>
          <a:bodyPr lIns="91425" tIns="91425" rIns="91425" bIns="91425" anchor="ctr" anchorCtr="0">
            <a:noAutofit/>
          </a:bodyPr>
          <a:lstStyle/>
          <a:p>
            <a:pPr lvl="0" rtl="0">
              <a:spcBef>
                <a:spcPts val="0"/>
              </a:spcBef>
              <a:buNone/>
            </a:pPr>
            <a:r>
              <a:rPr lang="en" dirty="0"/>
              <a:t>«Точка опоры» становится метафорой «стержня», который стоило бы обрести человеку </a:t>
            </a:r>
            <a:r>
              <a:rPr lang="en" dirty="0" smtClean="0"/>
              <a:t>вне</a:t>
            </a:r>
            <a:r>
              <a:rPr lang="ru-RU" dirty="0" smtClean="0"/>
              <a:t> </a:t>
            </a:r>
            <a:r>
              <a:rPr lang="en" dirty="0" smtClean="0"/>
              <a:t>зависимости </a:t>
            </a:r>
            <a:r>
              <a:rPr lang="en" dirty="0"/>
              <a:t>от предлагаемых ему обстоятельств, и задает вопрос о том, кем становится человек в ситуации один на один с </a:t>
            </a:r>
            <a:r>
              <a:rPr lang="en" dirty="0" smtClean="0"/>
              <a:t>собой </a:t>
            </a:r>
            <a:r>
              <a:rPr lang="en" dirty="0"/>
              <a:t>и сможет ли он выдержать это.</a:t>
            </a:r>
          </a:p>
          <a:p>
            <a:pPr lvl="0" rtl="0">
              <a:spcBef>
                <a:spcPts val="0"/>
              </a:spcBef>
              <a:buNone/>
            </a:pPr>
            <a:endParaRPr dirty="0"/>
          </a:p>
          <a:p>
            <a:pPr lvl="0" rtl="0">
              <a:spcBef>
                <a:spcPts val="0"/>
              </a:spcBef>
              <a:buNone/>
            </a:pPr>
            <a:r>
              <a:rPr lang="en" sz="1200" i="1" dirty="0"/>
              <a:t>Оксана Чвякина</a:t>
            </a:r>
          </a:p>
          <a:p>
            <a:pPr lvl="0" rtl="0">
              <a:spcBef>
                <a:spcPts val="0"/>
              </a:spcBef>
              <a:buNone/>
            </a:pPr>
            <a:r>
              <a:rPr lang="en" dirty="0"/>
              <a:t> </a:t>
            </a:r>
          </a:p>
        </p:txBody>
      </p:sp>
      <p:pic>
        <p:nvPicPr>
          <p:cNvPr id="1026" name="Picture 2" descr="10372272_890409920974611_8314756908293289765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0"/>
            <a:ext cx="2898576"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p:nvPr/>
        </p:nvSpPr>
        <p:spPr>
          <a:xfrm>
            <a:off x="0" y="4235750"/>
            <a:ext cx="9194100" cy="883200"/>
          </a:xfrm>
          <a:prstGeom prst="rect">
            <a:avLst/>
          </a:prstGeom>
          <a:noFill/>
          <a:ln>
            <a:noFill/>
          </a:ln>
        </p:spPr>
        <p:txBody>
          <a:bodyPr lIns="91425" tIns="91425" rIns="91425" bIns="91425" anchor="t" anchorCtr="0">
            <a:noAutofit/>
          </a:bodyPr>
          <a:lstStyle/>
          <a:p>
            <a:pPr lvl="0">
              <a:spcBef>
                <a:spcPts val="0"/>
              </a:spcBef>
              <a:buNone/>
            </a:pPr>
            <a:r>
              <a:rPr lang="en" sz="1200" dirty="0">
                <a:solidFill>
                  <a:srgbClr val="222222"/>
                </a:solidFill>
                <a:highlight>
                  <a:srgbClr val="FFFFFF"/>
                </a:highlight>
              </a:rPr>
              <a:t>Акция «Время, которое существует» становится опытом осмысления понятия времени. Каждый день, прожитый человеком, оставляет невидимый след на его жизненном пути. Одной из вещей, влияющих на нас, является абсолютно бестелесная субстанция времени. Возникает ощущение, что время существует только в мыслях, ведь вокруг нас постоянно звучит </a:t>
            </a:r>
            <a:r>
              <a:rPr lang="en" sz="1200" dirty="0" smtClean="0">
                <a:solidFill>
                  <a:srgbClr val="222222"/>
                </a:solidFill>
                <a:highlight>
                  <a:srgbClr val="FFFFFF"/>
                </a:highlight>
              </a:rPr>
              <a:t>«</a:t>
            </a:r>
            <a:r>
              <a:rPr lang="ru-RU" sz="1200" dirty="0">
                <a:solidFill>
                  <a:srgbClr val="222222"/>
                </a:solidFill>
                <a:highlight>
                  <a:srgbClr val="FFFFFF"/>
                </a:highlight>
              </a:rPr>
              <a:t>У</a:t>
            </a:r>
            <a:r>
              <a:rPr lang="en" sz="1200" dirty="0" smtClean="0">
                <a:solidFill>
                  <a:srgbClr val="222222"/>
                </a:solidFill>
                <a:highlight>
                  <a:srgbClr val="FFFFFF"/>
                </a:highlight>
              </a:rPr>
              <a:t> </a:t>
            </a:r>
            <a:r>
              <a:rPr lang="en" sz="1200" dirty="0">
                <a:solidFill>
                  <a:srgbClr val="222222"/>
                </a:solidFill>
                <a:highlight>
                  <a:srgbClr val="FFFFFF"/>
                </a:highlight>
              </a:rPr>
              <a:t>меня нет времени» или </a:t>
            </a:r>
            <a:r>
              <a:rPr lang="en" sz="1200" dirty="0" smtClean="0">
                <a:solidFill>
                  <a:srgbClr val="222222"/>
                </a:solidFill>
                <a:highlight>
                  <a:srgbClr val="FFFFFF"/>
                </a:highlight>
              </a:rPr>
              <a:t>«</a:t>
            </a:r>
            <a:r>
              <a:rPr lang="ru-RU" sz="1200" dirty="0" smtClean="0">
                <a:solidFill>
                  <a:srgbClr val="222222"/>
                </a:solidFill>
                <a:highlight>
                  <a:srgbClr val="FFFFFF"/>
                </a:highlight>
              </a:rPr>
              <a:t>Б</a:t>
            </a:r>
            <a:r>
              <a:rPr lang="en" sz="1200" dirty="0" smtClean="0">
                <a:solidFill>
                  <a:srgbClr val="222222"/>
                </a:solidFill>
                <a:highlight>
                  <a:srgbClr val="FFFFFF"/>
                </a:highlight>
              </a:rPr>
              <a:t>ыло </a:t>
            </a:r>
            <a:r>
              <a:rPr lang="en" sz="1200" dirty="0">
                <a:solidFill>
                  <a:srgbClr val="222222"/>
                </a:solidFill>
                <a:highlight>
                  <a:srgbClr val="FFFFFF"/>
                </a:highlight>
              </a:rPr>
              <a:t>бы больше времени», но время нельзя увидеть или дотронуться до него.</a:t>
            </a:r>
          </a:p>
        </p:txBody>
      </p:sp>
      <p:pic>
        <p:nvPicPr>
          <p:cNvPr id="285" name="Shape 285" descr="DSC_8952.JPG"/>
          <p:cNvPicPr preferRelativeResize="0"/>
          <p:nvPr/>
        </p:nvPicPr>
        <p:blipFill>
          <a:blip r:embed="rId3">
            <a:alphaModFix/>
          </a:blip>
          <a:stretch>
            <a:fillRect/>
          </a:stretch>
        </p:blipFill>
        <p:spPr>
          <a:xfrm>
            <a:off x="0" y="-11825"/>
            <a:ext cx="6352575" cy="4219247"/>
          </a:xfrm>
          <a:prstGeom prst="rect">
            <a:avLst/>
          </a:prstGeom>
          <a:noFill/>
          <a:ln>
            <a:noFill/>
          </a:ln>
        </p:spPr>
      </p:pic>
      <p:pic>
        <p:nvPicPr>
          <p:cNvPr id="286" name="Shape 286" descr="DSC_9114.JPG"/>
          <p:cNvPicPr preferRelativeResize="0"/>
          <p:nvPr/>
        </p:nvPicPr>
        <p:blipFill>
          <a:blip r:embed="rId4">
            <a:alphaModFix/>
          </a:blip>
          <a:stretch>
            <a:fillRect/>
          </a:stretch>
        </p:blipFill>
        <p:spPr>
          <a:xfrm>
            <a:off x="6479375" y="204936"/>
            <a:ext cx="2514428" cy="3785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Shape 291" descr="Photo 11.04.15, 20 28 48.jpg"/>
          <p:cNvPicPr preferRelativeResize="0"/>
          <p:nvPr/>
        </p:nvPicPr>
        <p:blipFill>
          <a:blip r:embed="rId3">
            <a:alphaModFix/>
          </a:blip>
          <a:stretch>
            <a:fillRect/>
          </a:stretch>
        </p:blipFill>
        <p:spPr>
          <a:xfrm>
            <a:off x="0" y="0"/>
            <a:ext cx="3366497" cy="2524867"/>
          </a:xfrm>
          <a:prstGeom prst="rect">
            <a:avLst/>
          </a:prstGeom>
          <a:noFill/>
          <a:ln>
            <a:noFill/>
          </a:ln>
        </p:spPr>
      </p:pic>
      <p:pic>
        <p:nvPicPr>
          <p:cNvPr id="292" name="Shape 292" descr="IMG_20150411_152507.jpg"/>
          <p:cNvPicPr preferRelativeResize="0"/>
          <p:nvPr/>
        </p:nvPicPr>
        <p:blipFill>
          <a:blip r:embed="rId4">
            <a:alphaModFix/>
          </a:blip>
          <a:stretch>
            <a:fillRect/>
          </a:stretch>
        </p:blipFill>
        <p:spPr>
          <a:xfrm>
            <a:off x="0" y="2618624"/>
            <a:ext cx="3366502" cy="2524876"/>
          </a:xfrm>
          <a:prstGeom prst="rect">
            <a:avLst/>
          </a:prstGeom>
          <a:noFill/>
          <a:ln>
            <a:noFill/>
          </a:ln>
        </p:spPr>
      </p:pic>
      <p:pic>
        <p:nvPicPr>
          <p:cNvPr id="293" name="Shape 293" descr="IMG_9543.JPG"/>
          <p:cNvPicPr preferRelativeResize="0"/>
          <p:nvPr/>
        </p:nvPicPr>
        <p:blipFill>
          <a:blip r:embed="rId5">
            <a:alphaModFix/>
          </a:blip>
          <a:stretch>
            <a:fillRect/>
          </a:stretch>
        </p:blipFill>
        <p:spPr>
          <a:xfrm>
            <a:off x="3464600" y="-12"/>
            <a:ext cx="5679395" cy="3786272"/>
          </a:xfrm>
          <a:prstGeom prst="rect">
            <a:avLst/>
          </a:prstGeom>
          <a:noFill/>
          <a:ln>
            <a:noFill/>
          </a:ln>
        </p:spPr>
      </p:pic>
      <p:sp>
        <p:nvSpPr>
          <p:cNvPr id="294" name="Shape 294"/>
          <p:cNvSpPr txBox="1"/>
          <p:nvPr/>
        </p:nvSpPr>
        <p:spPr>
          <a:xfrm>
            <a:off x="7027800" y="3938050"/>
            <a:ext cx="2116200" cy="351300"/>
          </a:xfrm>
          <a:prstGeom prst="rect">
            <a:avLst/>
          </a:prstGeom>
          <a:noFill/>
          <a:ln>
            <a:noFill/>
          </a:ln>
        </p:spPr>
        <p:txBody>
          <a:bodyPr lIns="91425" tIns="91425" rIns="91425" bIns="91425" anchor="t" anchorCtr="0">
            <a:noAutofit/>
          </a:bodyPr>
          <a:lstStyle/>
          <a:p>
            <a:pPr lvl="0" algn="r">
              <a:spcBef>
                <a:spcPts val="0"/>
              </a:spcBef>
              <a:buNone/>
            </a:pPr>
            <a:r>
              <a:rPr lang="en" sz="1200"/>
              <a:t>Спустя 5 дней после акции</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Shape 299"/>
          <p:cNvSpPr txBox="1">
            <a:spLocks noGrp="1"/>
          </p:cNvSpPr>
          <p:nvPr>
            <p:ph type="body" idx="1"/>
          </p:nvPr>
        </p:nvSpPr>
        <p:spPr>
          <a:xfrm>
            <a:off x="335000" y="4439658"/>
            <a:ext cx="8229600" cy="519600"/>
          </a:xfrm>
          <a:prstGeom prst="rect">
            <a:avLst/>
          </a:prstGeom>
        </p:spPr>
        <p:txBody>
          <a:bodyPr lIns="91425" tIns="91425" rIns="91425" bIns="91425" anchor="t" anchorCtr="0">
            <a:noAutofit/>
          </a:bodyPr>
          <a:lstStyle/>
          <a:p>
            <a:pPr lvl="0">
              <a:spcBef>
                <a:spcPts val="0"/>
              </a:spcBef>
              <a:buNone/>
            </a:pPr>
            <a:r>
              <a:rPr lang="en"/>
              <a:t>«Сгоревшая комната»</a:t>
            </a:r>
          </a:p>
        </p:txBody>
      </p:sp>
      <p:pic>
        <p:nvPicPr>
          <p:cNvPr id="300" name="Shape 300" descr="11_G79A3088 by_natashapolskaya.jpg"/>
          <p:cNvPicPr preferRelativeResize="0"/>
          <p:nvPr/>
        </p:nvPicPr>
        <p:blipFill>
          <a:blip r:embed="rId3">
            <a:alphaModFix/>
          </a:blip>
          <a:stretch>
            <a:fillRect/>
          </a:stretch>
        </p:blipFill>
        <p:spPr>
          <a:xfrm>
            <a:off x="0" y="0"/>
            <a:ext cx="7715926" cy="5143500"/>
          </a:xfrm>
          <a:prstGeom prst="rect">
            <a:avLst/>
          </a:prstGeom>
          <a:noFill/>
          <a:ln>
            <a:noFill/>
          </a:ln>
        </p:spPr>
      </p:pic>
      <p:sp>
        <p:nvSpPr>
          <p:cNvPr id="301" name="Shape 301"/>
          <p:cNvSpPr txBox="1"/>
          <p:nvPr/>
        </p:nvSpPr>
        <p:spPr>
          <a:xfrm>
            <a:off x="7839000" y="4439650"/>
            <a:ext cx="1305000" cy="758700"/>
          </a:xfrm>
          <a:prstGeom prst="rect">
            <a:avLst/>
          </a:prstGeom>
          <a:noFill/>
          <a:ln>
            <a:noFill/>
          </a:ln>
        </p:spPr>
        <p:txBody>
          <a:bodyPr lIns="91425" tIns="91425" rIns="91425" bIns="91425" anchor="t" anchorCtr="0">
            <a:noAutofit/>
          </a:bodyPr>
          <a:lstStyle/>
          <a:p>
            <a:pPr lvl="0">
              <a:spcBef>
                <a:spcPts val="0"/>
              </a:spcBef>
              <a:buNone/>
            </a:pPr>
            <a:r>
              <a:rPr lang="en" dirty="0" smtClean="0"/>
              <a:t>Сгоревшая комната</a:t>
            </a:r>
            <a:r>
              <a:rPr lang="ru-RU" dirty="0" smtClean="0"/>
              <a:t>.</a:t>
            </a:r>
            <a:endParaRPr lang="en" dirty="0"/>
          </a:p>
          <a:p>
            <a:r>
              <a:rPr lang="en" dirty="0" smtClean="0"/>
              <a:t>2010</a:t>
            </a:r>
            <a:r>
              <a:rPr lang="ru-RU" dirty="0" smtClean="0"/>
              <a:t>–</a:t>
            </a:r>
            <a:r>
              <a:rPr lang="en" dirty="0" smtClean="0"/>
              <a:t>2016</a:t>
            </a:r>
            <a:endParaRPr lang="en"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Shape 306"/>
          <p:cNvPicPr preferRelativeResize="0"/>
          <p:nvPr/>
        </p:nvPicPr>
        <p:blipFill>
          <a:blip r:embed="rId3">
            <a:alphaModFix/>
          </a:blip>
          <a:stretch>
            <a:fillRect/>
          </a:stretch>
        </p:blipFill>
        <p:spPr>
          <a:xfrm>
            <a:off x="2905191" y="485224"/>
            <a:ext cx="6238809" cy="4173074"/>
          </a:xfrm>
          <a:prstGeom prst="rect">
            <a:avLst/>
          </a:prstGeom>
          <a:noFill/>
          <a:ln>
            <a:noFill/>
          </a:ln>
        </p:spPr>
      </p:pic>
      <p:sp>
        <p:nvSpPr>
          <p:cNvPr id="307" name="Shape 307"/>
          <p:cNvSpPr txBox="1"/>
          <p:nvPr/>
        </p:nvSpPr>
        <p:spPr>
          <a:xfrm>
            <a:off x="169650" y="602712"/>
            <a:ext cx="2598600" cy="3938100"/>
          </a:xfrm>
          <a:prstGeom prst="rect">
            <a:avLst/>
          </a:prstGeom>
          <a:noFill/>
          <a:ln>
            <a:noFill/>
          </a:ln>
        </p:spPr>
        <p:txBody>
          <a:bodyPr lIns="91425" tIns="91425" rIns="91425" bIns="91425" anchor="ctr" anchorCtr="0">
            <a:noAutofit/>
          </a:bodyPr>
          <a:lstStyle/>
          <a:p>
            <a:r>
              <a:rPr lang="en" dirty="0"/>
              <a:t>Тут душно, это, может, щемящая, может, звенящая, но главное </a:t>
            </a:r>
            <a:r>
              <a:rPr lang="ru-RU" dirty="0" smtClean="0"/>
              <a:t>—</a:t>
            </a:r>
            <a:r>
              <a:rPr lang="en" dirty="0" smtClean="0"/>
              <a:t> </a:t>
            </a:r>
            <a:r>
              <a:rPr lang="en" dirty="0"/>
              <a:t>вязкая, жаркая, тяжелая и вместе с тем парадоксальным образом уютная пустота. Очищенная от каких-то образных зацепок, оставляющая попавшего сюда один на один со своими воспоминаниями и размышлениями</a:t>
            </a:r>
            <a:r>
              <a:rPr lang="en" dirty="0" smtClean="0"/>
              <a:t>.</a:t>
            </a:r>
            <a:endParaRPr lang="ru-RU" dirty="0" smtClean="0"/>
          </a:p>
          <a:p>
            <a:pPr lvl="0">
              <a:spcBef>
                <a:spcPts val="0"/>
              </a:spcBef>
              <a:buNone/>
            </a:pPr>
            <a:endParaRPr lang="en" dirty="0"/>
          </a:p>
          <a:p>
            <a:pPr lvl="0" rtl="0">
              <a:spcBef>
                <a:spcPts val="0"/>
              </a:spcBef>
              <a:buNone/>
            </a:pPr>
            <a:r>
              <a:rPr lang="en" i="1" dirty="0" smtClean="0"/>
              <a:t>Дарья </a:t>
            </a:r>
            <a:r>
              <a:rPr lang="en" i="1" dirty="0"/>
              <a:t>Курдюкова</a:t>
            </a:r>
            <a:r>
              <a:rPr lang="en" dirty="0"/>
              <a:t>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Shape 312" descr="1_MG_7296_1.jpg"/>
          <p:cNvPicPr preferRelativeResize="0"/>
          <p:nvPr/>
        </p:nvPicPr>
        <p:blipFill>
          <a:blip r:embed="rId3">
            <a:alphaModFix/>
          </a:blip>
          <a:stretch>
            <a:fillRect/>
          </a:stretch>
        </p:blipFill>
        <p:spPr>
          <a:xfrm>
            <a:off x="191525" y="805311"/>
            <a:ext cx="5299326" cy="3532872"/>
          </a:xfrm>
          <a:prstGeom prst="rect">
            <a:avLst/>
          </a:prstGeom>
          <a:noFill/>
          <a:ln>
            <a:noFill/>
          </a:ln>
        </p:spPr>
      </p:pic>
      <p:pic>
        <p:nvPicPr>
          <p:cNvPr id="313" name="Shape 313" descr="_36_0002.jpg"/>
          <p:cNvPicPr preferRelativeResize="0"/>
          <p:nvPr/>
        </p:nvPicPr>
        <p:blipFill>
          <a:blip r:embed="rId4">
            <a:alphaModFix/>
          </a:blip>
          <a:stretch>
            <a:fillRect/>
          </a:stretch>
        </p:blipFill>
        <p:spPr>
          <a:xfrm>
            <a:off x="5721844" y="-12"/>
            <a:ext cx="3422156"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Shape 318"/>
          <p:cNvSpPr txBox="1"/>
          <p:nvPr/>
        </p:nvSpPr>
        <p:spPr>
          <a:xfrm>
            <a:off x="517925" y="0"/>
            <a:ext cx="3967200" cy="5143500"/>
          </a:xfrm>
          <a:prstGeom prst="rect">
            <a:avLst/>
          </a:prstGeom>
          <a:noFill/>
          <a:ln>
            <a:noFill/>
          </a:ln>
        </p:spPr>
        <p:txBody>
          <a:bodyPr lIns="91425" tIns="91425" rIns="91425" bIns="91425" anchor="ctr" anchorCtr="0">
            <a:noAutofit/>
          </a:bodyPr>
          <a:lstStyle/>
          <a:p>
            <a:pPr lvl="0" algn="ctr"/>
            <a:r>
              <a:rPr lang="ru-RU" dirty="0" smtClean="0"/>
              <a:t>«</a:t>
            </a:r>
            <a:r>
              <a:rPr lang="en" dirty="0" smtClean="0"/>
              <a:t>Вина</a:t>
            </a:r>
            <a:r>
              <a:rPr lang="ru-RU" dirty="0" smtClean="0"/>
              <a:t>»</a:t>
            </a:r>
          </a:p>
          <a:p>
            <a:pPr lvl="0" algn="ctr"/>
            <a:endParaRPr dirty="0"/>
          </a:p>
          <a:p>
            <a:pPr lvl="0">
              <a:spcBef>
                <a:spcPts val="0"/>
              </a:spcBef>
              <a:buNone/>
            </a:pPr>
            <a:r>
              <a:rPr lang="en" dirty="0">
                <a:solidFill>
                  <a:srgbClr val="222222"/>
                </a:solidFill>
              </a:rPr>
              <a:t>Не так давно еще существовало такое </a:t>
            </a:r>
            <a:r>
              <a:rPr lang="en" dirty="0" smtClean="0">
                <a:solidFill>
                  <a:srgbClr val="222222"/>
                </a:solidFill>
              </a:rPr>
              <a:t>наказание</a:t>
            </a:r>
            <a:r>
              <a:rPr lang="ru-RU" dirty="0" smtClean="0">
                <a:solidFill>
                  <a:srgbClr val="222222"/>
                </a:solidFill>
              </a:rPr>
              <a:t>,</a:t>
            </a:r>
            <a:r>
              <a:rPr lang="en" dirty="0" smtClean="0">
                <a:solidFill>
                  <a:srgbClr val="222222"/>
                </a:solidFill>
              </a:rPr>
              <a:t> </a:t>
            </a:r>
            <a:r>
              <a:rPr lang="en" dirty="0">
                <a:solidFill>
                  <a:srgbClr val="222222"/>
                </a:solidFill>
              </a:rPr>
              <a:t>как стояние коленями на горохе, или соли, или гречке </a:t>
            </a:r>
            <a:r>
              <a:rPr lang="en" dirty="0" smtClean="0">
                <a:solidFill>
                  <a:srgbClr val="222222"/>
                </a:solidFill>
              </a:rPr>
              <a:t>и</a:t>
            </a:r>
            <a:r>
              <a:rPr lang="ru-RU" dirty="0" smtClean="0">
                <a:solidFill>
                  <a:srgbClr val="222222"/>
                </a:solidFill>
              </a:rPr>
              <a:t> </a:t>
            </a:r>
            <a:r>
              <a:rPr lang="en" dirty="0" smtClean="0">
                <a:solidFill>
                  <a:srgbClr val="222222"/>
                </a:solidFill>
              </a:rPr>
              <a:t>т</a:t>
            </a:r>
            <a:r>
              <a:rPr lang="ru-RU" dirty="0" smtClean="0">
                <a:solidFill>
                  <a:srgbClr val="222222"/>
                </a:solidFill>
              </a:rPr>
              <a:t>. </a:t>
            </a:r>
            <a:r>
              <a:rPr lang="en" dirty="0" smtClean="0">
                <a:solidFill>
                  <a:srgbClr val="222222"/>
                </a:solidFill>
              </a:rPr>
              <a:t>д</a:t>
            </a:r>
            <a:r>
              <a:rPr lang="en" dirty="0">
                <a:solidFill>
                  <a:srgbClr val="222222"/>
                </a:solidFill>
              </a:rPr>
              <a:t>. Для себя я выбрала соль. Она оказалась более коварной. Первый час прошел спокойно. Но потом... начало щипать. С каждой минутой сильнее, </a:t>
            </a:r>
            <a:r>
              <a:rPr lang="en" dirty="0" smtClean="0">
                <a:solidFill>
                  <a:srgbClr val="222222"/>
                </a:solidFill>
              </a:rPr>
              <a:t>сильне</a:t>
            </a:r>
            <a:r>
              <a:rPr lang="ru-RU" dirty="0" smtClean="0">
                <a:solidFill>
                  <a:srgbClr val="222222"/>
                </a:solidFill>
              </a:rPr>
              <a:t>е</a:t>
            </a:r>
            <a:r>
              <a:rPr lang="en" dirty="0" smtClean="0">
                <a:solidFill>
                  <a:srgbClr val="222222"/>
                </a:solidFill>
              </a:rPr>
              <a:t> </a:t>
            </a:r>
            <a:r>
              <a:rPr lang="en" dirty="0">
                <a:solidFill>
                  <a:srgbClr val="222222"/>
                </a:solidFill>
              </a:rPr>
              <a:t>и сильнее... Проходило множество людей, но я концентрировалась исключительно на своих </a:t>
            </a:r>
            <a:r>
              <a:rPr lang="en" dirty="0" smtClean="0">
                <a:solidFill>
                  <a:srgbClr val="222222"/>
                </a:solidFill>
              </a:rPr>
              <a:t>мыслях</a:t>
            </a:r>
            <a:r>
              <a:rPr lang="ru-RU" dirty="0" smtClean="0">
                <a:solidFill>
                  <a:srgbClr val="222222"/>
                </a:solidFill>
              </a:rPr>
              <a:t>:</a:t>
            </a:r>
            <a:r>
              <a:rPr lang="en" dirty="0" smtClean="0">
                <a:solidFill>
                  <a:srgbClr val="222222"/>
                </a:solidFill>
              </a:rPr>
              <a:t> </a:t>
            </a:r>
            <a:r>
              <a:rPr lang="en" dirty="0">
                <a:solidFill>
                  <a:srgbClr val="222222"/>
                </a:solidFill>
              </a:rPr>
              <a:t>что плохого я сделала, почему. Боль физическая, боль моральная...</a:t>
            </a:r>
          </a:p>
          <a:p>
            <a:pPr lvl="0" rtl="0">
              <a:spcBef>
                <a:spcPts val="0"/>
              </a:spcBef>
              <a:buNone/>
            </a:pPr>
            <a:endParaRPr dirty="0"/>
          </a:p>
          <a:p>
            <a:pPr lvl="0" rtl="0">
              <a:spcBef>
                <a:spcPts val="0"/>
              </a:spcBef>
              <a:buNone/>
            </a:pPr>
            <a:r>
              <a:rPr lang="en" dirty="0"/>
              <a:t> </a:t>
            </a:r>
          </a:p>
          <a:p>
            <a:pPr lvl="0">
              <a:spcBef>
                <a:spcPts val="0"/>
              </a:spcBef>
              <a:buNone/>
            </a:pPr>
            <a:endParaRPr sz="1200" dirty="0"/>
          </a:p>
          <a:p>
            <a:pPr lvl="0" rtl="0">
              <a:spcBef>
                <a:spcPts val="0"/>
              </a:spcBef>
              <a:buNone/>
            </a:pPr>
            <a:endParaRPr sz="1200" dirty="0"/>
          </a:p>
        </p:txBody>
      </p:sp>
      <p:sp>
        <p:nvSpPr>
          <p:cNvPr id="320" name="Shape 320"/>
          <p:cNvSpPr txBox="1"/>
          <p:nvPr/>
        </p:nvSpPr>
        <p:spPr>
          <a:xfrm>
            <a:off x="5235062" y="4271997"/>
            <a:ext cx="3562800" cy="848100"/>
          </a:xfrm>
          <a:prstGeom prst="rect">
            <a:avLst/>
          </a:prstGeom>
          <a:noFill/>
          <a:ln>
            <a:noFill/>
          </a:ln>
        </p:spPr>
        <p:txBody>
          <a:bodyPr lIns="91425" tIns="91425" rIns="91425" bIns="91425" anchor="t" anchorCtr="0">
            <a:noAutofit/>
          </a:bodyPr>
          <a:lstStyle/>
          <a:p>
            <a:pPr lvl="0" algn="ctr">
              <a:spcBef>
                <a:spcPts val="0"/>
              </a:spcBef>
              <a:buClr>
                <a:schemeClr val="dk1"/>
              </a:buClr>
              <a:buSzPct val="91666"/>
              <a:buFont typeface="Arial"/>
              <a:buNone/>
            </a:pPr>
            <a:r>
              <a:rPr lang="en" sz="1200" dirty="0" smtClean="0">
                <a:solidFill>
                  <a:schemeClr val="dk1"/>
                </a:solidFill>
              </a:rPr>
              <a:t>Arthouse Squat </a:t>
            </a:r>
            <a:r>
              <a:rPr lang="en" sz="1200" dirty="0">
                <a:solidFill>
                  <a:schemeClr val="dk1"/>
                </a:solidFill>
              </a:rPr>
              <a:t>Forum</a:t>
            </a:r>
          </a:p>
          <a:p>
            <a:pPr lvl="0" algn="ctr">
              <a:spcBef>
                <a:spcPts val="0"/>
              </a:spcBef>
              <a:buClr>
                <a:schemeClr val="dk1"/>
              </a:buClr>
              <a:buSzPct val="91666"/>
              <a:buFont typeface="Arial"/>
              <a:buNone/>
            </a:pPr>
            <a:r>
              <a:rPr lang="en" sz="1200" dirty="0" smtClean="0">
                <a:solidFill>
                  <a:schemeClr val="dk1"/>
                </a:solidFill>
              </a:rPr>
              <a:t>Специальный </a:t>
            </a:r>
            <a:r>
              <a:rPr lang="en" sz="1200" dirty="0">
                <a:solidFill>
                  <a:schemeClr val="dk1"/>
                </a:solidFill>
              </a:rPr>
              <a:t>проект 4-й Московской биеннале современного </a:t>
            </a:r>
            <a:r>
              <a:rPr lang="en" sz="1200" dirty="0" smtClean="0">
                <a:solidFill>
                  <a:schemeClr val="dk1"/>
                </a:solidFill>
              </a:rPr>
              <a:t>искусства</a:t>
            </a:r>
            <a:endParaRPr lang="en" sz="1200" dirty="0">
              <a:solidFill>
                <a:schemeClr val="dk1"/>
              </a:solidFill>
            </a:endParaRPr>
          </a:p>
          <a:p>
            <a:pPr lvl="0" algn="ctr">
              <a:spcBef>
                <a:spcPts val="0"/>
              </a:spcBef>
              <a:buClr>
                <a:schemeClr val="dk1"/>
              </a:buClr>
              <a:buSzPct val="91666"/>
              <a:buFont typeface="Arial"/>
              <a:buNone/>
            </a:pPr>
            <a:r>
              <a:rPr lang="ru-RU" sz="1200" dirty="0" smtClean="0">
                <a:solidFill>
                  <a:schemeClr val="dk1"/>
                </a:solidFill>
              </a:rPr>
              <a:t>О</a:t>
            </a:r>
            <a:r>
              <a:rPr lang="en" sz="1200" dirty="0" smtClean="0">
                <a:solidFill>
                  <a:schemeClr val="dk1"/>
                </a:solidFill>
              </a:rPr>
              <a:t>ктябрь </a:t>
            </a:r>
            <a:r>
              <a:rPr lang="en" sz="1200" dirty="0">
                <a:solidFill>
                  <a:schemeClr val="dk1"/>
                </a:solidFill>
              </a:rPr>
              <a:t>2011</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243" y="0"/>
            <a:ext cx="4420757" cy="4271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Shape 325"/>
          <p:cNvSpPr txBox="1"/>
          <p:nvPr/>
        </p:nvSpPr>
        <p:spPr>
          <a:xfrm>
            <a:off x="107504" y="2248500"/>
            <a:ext cx="4427984" cy="2895000"/>
          </a:xfrm>
          <a:prstGeom prst="rect">
            <a:avLst/>
          </a:prstGeom>
          <a:noFill/>
          <a:ln>
            <a:noFill/>
          </a:ln>
        </p:spPr>
        <p:txBody>
          <a:bodyPr lIns="91425" tIns="91425" rIns="91425" bIns="91425" anchor="ctr" anchorCtr="0">
            <a:noAutofit/>
          </a:bodyPr>
          <a:lstStyle/>
          <a:p>
            <a:pPr lvl="0" algn="ctr">
              <a:spcBef>
                <a:spcPts val="0"/>
              </a:spcBef>
              <a:buNone/>
            </a:pPr>
            <a:r>
              <a:rPr lang="en" sz="1200" dirty="0"/>
              <a:t>«Между» </a:t>
            </a:r>
          </a:p>
          <a:p>
            <a:pPr lvl="0">
              <a:spcBef>
                <a:spcPts val="0"/>
              </a:spcBef>
              <a:buNone/>
            </a:pPr>
            <a:endParaRPr sz="1200" dirty="0"/>
          </a:p>
          <a:p>
            <a:r>
              <a:rPr lang="ru-RU" sz="1200" dirty="0" smtClean="0"/>
              <a:t>– </a:t>
            </a:r>
            <a:r>
              <a:rPr lang="en" sz="1200" dirty="0" smtClean="0"/>
              <a:t>Я не могу намеренно сделать больно другому человеку, поэтому я не могла бы плевать в своего партнера.</a:t>
            </a:r>
          </a:p>
          <a:p>
            <a:pPr lvl="0"/>
            <a:r>
              <a:rPr lang="ru-RU" sz="1200" dirty="0" smtClean="0"/>
              <a:t>– </a:t>
            </a:r>
            <a:r>
              <a:rPr lang="en" sz="1200" dirty="0" smtClean="0"/>
              <a:t>А </a:t>
            </a:r>
            <a:r>
              <a:rPr lang="en" sz="1200" dirty="0"/>
              <a:t>почему именно мужчина плюет в тебя? Ты же объясняла, что эта работа про отношения между людьми, а не конкретно между мужчиной и женщиной.</a:t>
            </a:r>
          </a:p>
          <a:p>
            <a:pPr lvl="0"/>
            <a:r>
              <a:rPr lang="ru-RU" sz="1200" dirty="0"/>
              <a:t>– </a:t>
            </a:r>
            <a:r>
              <a:rPr lang="en" sz="1200" dirty="0" smtClean="0"/>
              <a:t>Даже </a:t>
            </a:r>
            <a:r>
              <a:rPr lang="en" sz="1200" dirty="0"/>
              <a:t>если бы было две женщины, люди </a:t>
            </a:r>
            <a:r>
              <a:rPr lang="en" sz="1200" dirty="0" smtClean="0"/>
              <a:t>все</a:t>
            </a:r>
            <a:r>
              <a:rPr lang="ru-RU" sz="1200" dirty="0" smtClean="0"/>
              <a:t> </a:t>
            </a:r>
            <a:r>
              <a:rPr lang="en" sz="1200" dirty="0" smtClean="0"/>
              <a:t>равно </a:t>
            </a:r>
            <a:r>
              <a:rPr lang="en" sz="1200" dirty="0"/>
              <a:t>бы навязали клише. Между мужчиной и женщиной наиболее чувственная, сложная коммуникация, где, как правило, есть много разных болевых моментов. Чтобы </a:t>
            </a:r>
            <a:r>
              <a:rPr lang="en" sz="1200" dirty="0" smtClean="0"/>
              <a:t>перфо</a:t>
            </a:r>
            <a:r>
              <a:rPr lang="ru-RU" sz="1200" dirty="0" smtClean="0"/>
              <a:t>р</a:t>
            </a:r>
            <a:r>
              <a:rPr lang="en" sz="1200" dirty="0" smtClean="0"/>
              <a:t>манс </a:t>
            </a:r>
            <a:r>
              <a:rPr lang="en" sz="1200" dirty="0"/>
              <a:t>не имел гендерных отсылок, можно было бы показать несколько разных пар, но мне хотелось создать более лаконичную историю.</a:t>
            </a:r>
          </a:p>
          <a:p>
            <a:pPr lvl="0" algn="r" rtl="0">
              <a:spcBef>
                <a:spcPts val="0"/>
              </a:spcBef>
              <a:buNone/>
            </a:pPr>
            <a:r>
              <a:rPr lang="en" sz="1200" dirty="0" smtClean="0"/>
              <a:t>2013</a:t>
            </a:r>
            <a:endParaRPr lang="en" sz="1200" dirty="0"/>
          </a:p>
        </p:txBody>
      </p:sp>
      <p:pic>
        <p:nvPicPr>
          <p:cNvPr id="326" name="Shape 326" descr="IMG_1427.JPG"/>
          <p:cNvPicPr preferRelativeResize="0"/>
          <p:nvPr/>
        </p:nvPicPr>
        <p:blipFill rotWithShape="1">
          <a:blip r:embed="rId3">
            <a:alphaModFix/>
          </a:blip>
          <a:srcRect l="30030" t="31808" r="28989" b="34627"/>
          <a:stretch/>
        </p:blipFill>
        <p:spPr>
          <a:xfrm>
            <a:off x="251062" y="0"/>
            <a:ext cx="4007270" cy="2188123"/>
          </a:xfrm>
          <a:prstGeom prst="rect">
            <a:avLst/>
          </a:prstGeom>
          <a:noFill/>
          <a:ln>
            <a:noFill/>
          </a:ln>
        </p:spPr>
      </p:pic>
      <p:pic>
        <p:nvPicPr>
          <p:cNvPr id="327" name="Shape 327" descr="Снимок экрана 2013-07-21 в 1.10.23.png"/>
          <p:cNvPicPr preferRelativeResize="0"/>
          <p:nvPr/>
        </p:nvPicPr>
        <p:blipFill>
          <a:blip r:embed="rId4">
            <a:alphaModFix/>
          </a:blip>
          <a:stretch>
            <a:fillRect/>
          </a:stretch>
        </p:blipFill>
        <p:spPr>
          <a:xfrm>
            <a:off x="4598800" y="0"/>
            <a:ext cx="4545198" cy="2470735"/>
          </a:xfrm>
          <a:prstGeom prst="rect">
            <a:avLst/>
          </a:prstGeom>
          <a:noFill/>
          <a:ln>
            <a:noFill/>
          </a:ln>
        </p:spPr>
      </p:pic>
      <p:pic>
        <p:nvPicPr>
          <p:cNvPr id="328" name="Shape 328" descr="Снимок экрана 2013-07-21 в 1.08.14.png"/>
          <p:cNvPicPr preferRelativeResize="0"/>
          <p:nvPr/>
        </p:nvPicPr>
        <p:blipFill>
          <a:blip r:embed="rId5">
            <a:alphaModFix/>
          </a:blip>
          <a:stretch>
            <a:fillRect/>
          </a:stretch>
        </p:blipFill>
        <p:spPr>
          <a:xfrm>
            <a:off x="4598800" y="2708600"/>
            <a:ext cx="4545200" cy="24348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Shape 333" descr="1_G79A2958 by_natashapolskaya.jpg"/>
          <p:cNvPicPr preferRelativeResize="0"/>
          <p:nvPr/>
        </p:nvPicPr>
        <p:blipFill>
          <a:blip r:embed="rId3">
            <a:alphaModFix/>
          </a:blip>
          <a:stretch>
            <a:fillRect/>
          </a:stretch>
        </p:blipFill>
        <p:spPr>
          <a:xfrm>
            <a:off x="1385349" y="0"/>
            <a:ext cx="3677954" cy="2451978"/>
          </a:xfrm>
          <a:prstGeom prst="rect">
            <a:avLst/>
          </a:prstGeom>
          <a:noFill/>
          <a:ln>
            <a:noFill/>
          </a:ln>
        </p:spPr>
      </p:pic>
      <p:pic>
        <p:nvPicPr>
          <p:cNvPr id="334" name="Shape 334" descr="4_G79A3013 by_natashapolskaya.jpg"/>
          <p:cNvPicPr preferRelativeResize="0"/>
          <p:nvPr/>
        </p:nvPicPr>
        <p:blipFill>
          <a:blip r:embed="rId4">
            <a:alphaModFix/>
          </a:blip>
          <a:stretch>
            <a:fillRect/>
          </a:stretch>
        </p:blipFill>
        <p:spPr>
          <a:xfrm>
            <a:off x="1385175" y="2691750"/>
            <a:ext cx="3677956" cy="2451746"/>
          </a:xfrm>
          <a:prstGeom prst="rect">
            <a:avLst/>
          </a:prstGeom>
          <a:noFill/>
          <a:ln>
            <a:noFill/>
          </a:ln>
        </p:spPr>
      </p:pic>
      <p:pic>
        <p:nvPicPr>
          <p:cNvPr id="335" name="Shape 335" descr="5_G79A3024 by_natashapolskaya.jpg"/>
          <p:cNvPicPr preferRelativeResize="0"/>
          <p:nvPr/>
        </p:nvPicPr>
        <p:blipFill>
          <a:blip r:embed="rId5">
            <a:alphaModFix/>
          </a:blip>
          <a:stretch>
            <a:fillRect/>
          </a:stretch>
        </p:blipFill>
        <p:spPr>
          <a:xfrm>
            <a:off x="5466050" y="0"/>
            <a:ext cx="3677956" cy="2451756"/>
          </a:xfrm>
          <a:prstGeom prst="rect">
            <a:avLst/>
          </a:prstGeom>
          <a:noFill/>
          <a:ln>
            <a:noFill/>
          </a:ln>
        </p:spPr>
      </p:pic>
      <p:pic>
        <p:nvPicPr>
          <p:cNvPr id="336" name="Shape 336" descr="6_G79A3033 by_natashapolskaya.jpg"/>
          <p:cNvPicPr preferRelativeResize="0"/>
          <p:nvPr/>
        </p:nvPicPr>
        <p:blipFill>
          <a:blip r:embed="rId6">
            <a:alphaModFix/>
          </a:blip>
          <a:stretch>
            <a:fillRect/>
          </a:stretch>
        </p:blipFill>
        <p:spPr>
          <a:xfrm>
            <a:off x="5466050" y="2691533"/>
            <a:ext cx="3677951" cy="2451967"/>
          </a:xfrm>
          <a:prstGeom prst="rect">
            <a:avLst/>
          </a:prstGeom>
          <a:noFill/>
          <a:ln>
            <a:noFill/>
          </a:ln>
        </p:spPr>
      </p:pic>
      <p:sp>
        <p:nvSpPr>
          <p:cNvPr id="337" name="Shape 337"/>
          <p:cNvSpPr txBox="1"/>
          <p:nvPr/>
        </p:nvSpPr>
        <p:spPr>
          <a:xfrm>
            <a:off x="0" y="250042"/>
            <a:ext cx="1335000" cy="4641300"/>
          </a:xfrm>
          <a:prstGeom prst="rect">
            <a:avLst/>
          </a:prstGeom>
          <a:noFill/>
          <a:ln>
            <a:noFill/>
          </a:ln>
        </p:spPr>
        <p:txBody>
          <a:bodyPr lIns="91425" tIns="91425" rIns="91425" bIns="91425" anchor="t" anchorCtr="0">
            <a:noAutofit/>
          </a:bodyPr>
          <a:lstStyle/>
          <a:p>
            <a:pPr lvl="0"/>
            <a:r>
              <a:rPr lang="en" sz="1200" dirty="0"/>
              <a:t>Выставка </a:t>
            </a:r>
            <a:r>
              <a:rPr lang="ru-RU" sz="1200" dirty="0" smtClean="0"/>
              <a:t>«</a:t>
            </a:r>
            <a:r>
              <a:rPr lang="en" sz="1200" dirty="0" smtClean="0"/>
              <a:t>Координаты исчезновения</a:t>
            </a:r>
            <a:r>
              <a:rPr lang="ru-RU" sz="1200" dirty="0" smtClean="0"/>
              <a:t>»</a:t>
            </a:r>
            <a:endParaRPr lang="en" sz="1200" dirty="0"/>
          </a:p>
          <a:p>
            <a:pPr lvl="0">
              <a:spcBef>
                <a:spcPts val="0"/>
              </a:spcBef>
              <a:buNone/>
            </a:pPr>
            <a:r>
              <a:rPr lang="en" sz="1200" dirty="0"/>
              <a:t>Москва</a:t>
            </a:r>
          </a:p>
          <a:p>
            <a:r>
              <a:rPr lang="en" sz="1200" dirty="0" smtClean="0"/>
              <a:t>Апрель</a:t>
            </a:r>
            <a:r>
              <a:rPr lang="ru-RU" sz="1200" dirty="0" smtClean="0"/>
              <a:t> — </a:t>
            </a:r>
            <a:r>
              <a:rPr lang="en" sz="1200" dirty="0" smtClean="0"/>
              <a:t>июнь</a:t>
            </a:r>
            <a:r>
              <a:rPr lang="ru-RU" sz="1200" dirty="0"/>
              <a:t> </a:t>
            </a:r>
            <a:r>
              <a:rPr lang="en" sz="1200" dirty="0" smtClean="0"/>
              <a:t>2016</a:t>
            </a:r>
            <a:endParaRPr lang="en"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endParaRPr sz="1200" dirty="0"/>
          </a:p>
          <a:p>
            <a:pPr lvl="0">
              <a:spcBef>
                <a:spcPts val="0"/>
              </a:spcBef>
              <a:buNone/>
            </a:pPr>
            <a:r>
              <a:rPr lang="en" sz="1200" dirty="0"/>
              <a:t>Баку</a:t>
            </a:r>
          </a:p>
          <a:p>
            <a:pPr lvl="0">
              <a:spcBef>
                <a:spcPts val="0"/>
              </a:spcBef>
              <a:buNone/>
            </a:pPr>
            <a:r>
              <a:rPr lang="en" sz="1200" dirty="0"/>
              <a:t>Октябрь </a:t>
            </a:r>
            <a:r>
              <a:rPr lang="en" sz="1200" dirty="0" smtClean="0"/>
              <a:t>2015</a:t>
            </a:r>
            <a:endParaRPr lang="en" sz="12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Shape 342" descr="7_G79A3044 by_natashapolskaya.jpg"/>
          <p:cNvPicPr preferRelativeResize="0"/>
          <p:nvPr/>
        </p:nvPicPr>
        <p:blipFill>
          <a:blip r:embed="rId3">
            <a:alphaModFix/>
          </a:blip>
          <a:stretch>
            <a:fillRect/>
          </a:stretch>
        </p:blipFill>
        <p:spPr>
          <a:xfrm>
            <a:off x="5394700" y="0"/>
            <a:ext cx="3749303" cy="2499299"/>
          </a:xfrm>
          <a:prstGeom prst="rect">
            <a:avLst/>
          </a:prstGeom>
          <a:noFill/>
          <a:ln>
            <a:noFill/>
          </a:ln>
        </p:spPr>
      </p:pic>
      <p:pic>
        <p:nvPicPr>
          <p:cNvPr id="343" name="Shape 343" descr="9_G79A3061 by_natashapolskaya.jpg"/>
          <p:cNvPicPr preferRelativeResize="0"/>
          <p:nvPr/>
        </p:nvPicPr>
        <p:blipFill>
          <a:blip r:embed="rId4">
            <a:alphaModFix/>
          </a:blip>
          <a:stretch>
            <a:fillRect/>
          </a:stretch>
        </p:blipFill>
        <p:spPr>
          <a:xfrm>
            <a:off x="5394699" y="2643966"/>
            <a:ext cx="3749306" cy="2499537"/>
          </a:xfrm>
          <a:prstGeom prst="rect">
            <a:avLst/>
          </a:prstGeom>
          <a:noFill/>
          <a:ln>
            <a:noFill/>
          </a:ln>
        </p:spPr>
      </p:pic>
      <p:sp>
        <p:nvSpPr>
          <p:cNvPr id="344" name="Shape 344"/>
          <p:cNvSpPr txBox="1"/>
          <p:nvPr/>
        </p:nvSpPr>
        <p:spPr>
          <a:xfrm>
            <a:off x="10025" y="-10025"/>
            <a:ext cx="5088900" cy="5143500"/>
          </a:xfrm>
          <a:prstGeom prst="rect">
            <a:avLst/>
          </a:prstGeom>
          <a:noFill/>
          <a:ln>
            <a:noFill/>
          </a:ln>
        </p:spPr>
        <p:txBody>
          <a:bodyPr lIns="91425" tIns="91425" rIns="91425" bIns="91425" anchor="t" anchorCtr="0">
            <a:noAutofit/>
          </a:bodyPr>
          <a:lstStyle/>
          <a:p>
            <a:pPr lvl="0" algn="r">
              <a:lnSpc>
                <a:spcPct val="100000"/>
              </a:lnSpc>
              <a:spcBef>
                <a:spcPts val="0"/>
              </a:spcBef>
              <a:buClr>
                <a:schemeClr val="dk1"/>
              </a:buClr>
              <a:buFont typeface="Arial"/>
              <a:buNone/>
            </a:pPr>
            <a:r>
              <a:rPr lang="en" i="1" dirty="0" smtClean="0"/>
              <a:t>Что </a:t>
            </a:r>
            <a:r>
              <a:rPr lang="en" i="1" dirty="0"/>
              <a:t>касается времени, исчезновение длится всегда.</a:t>
            </a:r>
          </a:p>
          <a:p>
            <a:pPr lvl="0" algn="r" rtl="0">
              <a:lnSpc>
                <a:spcPct val="100000"/>
              </a:lnSpc>
              <a:spcBef>
                <a:spcPts val="0"/>
              </a:spcBef>
              <a:buNone/>
            </a:pPr>
            <a:r>
              <a:rPr lang="en" i="1" dirty="0"/>
              <a:t>Жан-Луи </a:t>
            </a:r>
            <a:r>
              <a:rPr lang="en" i="1" dirty="0" smtClean="0"/>
              <a:t>Деотт</a:t>
            </a:r>
            <a:endParaRPr lang="en" i="1" dirty="0"/>
          </a:p>
          <a:p>
            <a:pPr lvl="0">
              <a:lnSpc>
                <a:spcPct val="100000"/>
              </a:lnSpc>
              <a:spcBef>
                <a:spcPts val="0"/>
              </a:spcBef>
              <a:buNone/>
            </a:pPr>
            <a:endParaRPr i="1" dirty="0"/>
          </a:p>
          <a:p>
            <a:pPr lvl="0">
              <a:lnSpc>
                <a:spcPct val="100000"/>
              </a:lnSpc>
              <a:spcBef>
                <a:spcPts val="0"/>
              </a:spcBef>
              <a:buNone/>
            </a:pPr>
            <a:r>
              <a:rPr lang="en" dirty="0"/>
              <a:t>Феномен исчезновения в своих визуально-смысловых диалогах и контекстах проходит через всю мировую культуру. Его образность мерцает в живописи Веласкеса и мастеров Северного Возрождения, актуализируясь в творчестве Магритта и обретая особую радикальность в стратегиях концептуализма. Тема исчезновения как трагическая пустотность </a:t>
            </a:r>
            <a:r>
              <a:rPr lang="en" dirty="0" smtClean="0"/>
              <a:t>и одновременно</a:t>
            </a:r>
            <a:endParaRPr lang="en" dirty="0"/>
          </a:p>
          <a:p>
            <a:pPr lvl="0" rtl="0">
              <a:lnSpc>
                <a:spcPct val="100000"/>
              </a:lnSpc>
              <a:spcBef>
                <a:spcPts val="0"/>
              </a:spcBef>
              <a:buNone/>
            </a:pPr>
            <a:r>
              <a:rPr lang="en" dirty="0"/>
              <a:t>как преодоление разрыва во времени, как экзистенциальная парадигма «in between» </a:t>
            </a:r>
            <a:r>
              <a:rPr lang="en" dirty="0" smtClean="0"/>
              <a:t>раскрывается</a:t>
            </a:r>
            <a:r>
              <a:rPr lang="ru-RU" dirty="0" smtClean="0"/>
              <a:t> </a:t>
            </a:r>
            <a:r>
              <a:rPr lang="en" dirty="0" smtClean="0"/>
              <a:t>в </a:t>
            </a:r>
            <a:r>
              <a:rPr lang="en" dirty="0"/>
              <a:t>полноте личной драматургии творчества Оли Кройтор. Переживая окружающую реальность как сверхличное состояние, наполненное гравитацией, художник испытывает непреодолимое желание не только обнаружить этот образ репрессивных сил и зафиксировать его, но и найти в себе возможность установить нелинейное равновесие в этой драматургии обратной </a:t>
            </a:r>
            <a:r>
              <a:rPr lang="en" dirty="0" smtClean="0"/>
              <a:t>перспективы</a:t>
            </a:r>
            <a:r>
              <a:rPr lang="ru-RU" dirty="0" smtClean="0"/>
              <a:t> </a:t>
            </a:r>
            <a:r>
              <a:rPr lang="en" dirty="0" smtClean="0"/>
              <a:t>с </a:t>
            </a:r>
            <a:r>
              <a:rPr lang="en" dirty="0"/>
              <a:t>ее буквально сновидческими формами.</a:t>
            </a:r>
          </a:p>
          <a:p>
            <a:pPr lvl="0" rtl="0">
              <a:lnSpc>
                <a:spcPct val="100000"/>
              </a:lnSpc>
              <a:spcBef>
                <a:spcPts val="0"/>
              </a:spcBef>
              <a:buNone/>
            </a:pPr>
            <a:endParaRPr sz="1200" i="1" dirty="0"/>
          </a:p>
          <a:p>
            <a:pPr lvl="0">
              <a:lnSpc>
                <a:spcPct val="100000"/>
              </a:lnSpc>
              <a:spcBef>
                <a:spcPts val="0"/>
              </a:spcBef>
              <a:buNone/>
            </a:pPr>
            <a:r>
              <a:rPr lang="en" sz="1200" i="1" dirty="0"/>
              <a:t>Виталий Пацюков</a:t>
            </a:r>
          </a:p>
          <a:p>
            <a:pPr lvl="0">
              <a:lnSpc>
                <a:spcPct val="100000"/>
              </a:lnSpc>
              <a:spcBef>
                <a:spcPts val="0"/>
              </a:spcBef>
              <a:buClr>
                <a:schemeClr val="dk1"/>
              </a:buClr>
              <a:buFont typeface="Arial"/>
              <a:buNone/>
            </a:pPr>
            <a:endParaRPr dirty="0"/>
          </a:p>
          <a:p>
            <a:pPr lvl="0">
              <a:lnSpc>
                <a:spcPct val="100000"/>
              </a:lnSpc>
              <a:spcBef>
                <a:spcPts val="0"/>
              </a:spcBef>
              <a:buNone/>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Shape 349" descr="17_G79A3151 by_natashapolskaya.jpg"/>
          <p:cNvPicPr preferRelativeResize="0"/>
          <p:nvPr/>
        </p:nvPicPr>
        <p:blipFill rotWithShape="1">
          <a:blip r:embed="rId3">
            <a:alphaModFix/>
          </a:blip>
          <a:srcRect l="18536" t="13503" r="19981" b="19677"/>
          <a:stretch/>
        </p:blipFill>
        <p:spPr>
          <a:xfrm>
            <a:off x="3408729" y="311075"/>
            <a:ext cx="5735271" cy="4155596"/>
          </a:xfrm>
          <a:prstGeom prst="rect">
            <a:avLst/>
          </a:prstGeom>
          <a:noFill/>
          <a:ln>
            <a:noFill/>
          </a:ln>
        </p:spPr>
      </p:pic>
      <p:sp>
        <p:nvSpPr>
          <p:cNvPr id="350" name="Shape 350"/>
          <p:cNvSpPr txBox="1"/>
          <p:nvPr/>
        </p:nvSpPr>
        <p:spPr>
          <a:xfrm>
            <a:off x="7134900" y="4466675"/>
            <a:ext cx="2009100" cy="605400"/>
          </a:xfrm>
          <a:prstGeom prst="rect">
            <a:avLst/>
          </a:prstGeom>
          <a:noFill/>
          <a:ln>
            <a:noFill/>
          </a:ln>
        </p:spPr>
        <p:txBody>
          <a:bodyPr lIns="91425" tIns="91425" rIns="91425" bIns="91425" anchor="t" anchorCtr="0">
            <a:noAutofit/>
          </a:bodyPr>
          <a:lstStyle/>
          <a:p>
            <a:pPr lvl="0"/>
            <a:r>
              <a:rPr lang="en" dirty="0" smtClean="0"/>
              <a:t>Видео </a:t>
            </a:r>
            <a:r>
              <a:rPr lang="ru-RU" dirty="0" smtClean="0"/>
              <a:t>«</a:t>
            </a:r>
            <a:r>
              <a:rPr lang="en" dirty="0" smtClean="0"/>
              <a:t>Распад</a:t>
            </a:r>
            <a:r>
              <a:rPr lang="ru-RU" dirty="0" smtClean="0"/>
              <a:t>»</a:t>
            </a:r>
            <a:endParaRPr lang="en" dirty="0" smtClean="0"/>
          </a:p>
          <a:p>
            <a:r>
              <a:rPr lang="en" dirty="0" smtClean="0"/>
              <a:t>2015</a:t>
            </a:r>
            <a:r>
              <a:rPr lang="ru-RU" dirty="0" smtClean="0"/>
              <a:t>–</a:t>
            </a:r>
            <a:r>
              <a:rPr lang="en" dirty="0" smtClean="0"/>
              <a:t>2016 </a:t>
            </a:r>
            <a:endParaRPr lang="en" dirty="0"/>
          </a:p>
        </p:txBody>
      </p:sp>
      <p:sp>
        <p:nvSpPr>
          <p:cNvPr id="351" name="Shape 351"/>
          <p:cNvSpPr txBox="1"/>
          <p:nvPr/>
        </p:nvSpPr>
        <p:spPr>
          <a:xfrm>
            <a:off x="58625" y="1233575"/>
            <a:ext cx="3233700" cy="2310600"/>
          </a:xfrm>
          <a:prstGeom prst="rect">
            <a:avLst/>
          </a:prstGeom>
          <a:noFill/>
          <a:ln>
            <a:noFill/>
          </a:ln>
        </p:spPr>
        <p:txBody>
          <a:bodyPr lIns="91425" tIns="91425" rIns="91425" bIns="91425" anchor="t" anchorCtr="0">
            <a:noAutofit/>
          </a:bodyPr>
          <a:lstStyle/>
          <a:p>
            <a:r>
              <a:rPr lang="en" dirty="0">
                <a:solidFill>
                  <a:srgbClr val="222222"/>
                </a:solidFill>
                <a:highlight>
                  <a:srgbClr val="FFFFFF"/>
                </a:highlight>
              </a:rPr>
              <a:t>В слайд-шоу неспешно тасуются старые, выцветшие, с пережженным цветом фотокарточки. На них мелькают чьи-то силуэты и лица, скоро сливаясь в цветные пятна. Люди будто растворяются на этих сентиментальных «сувенирах», раз уж это слово связано с воспоминаниями, </a:t>
            </a:r>
            <a:r>
              <a:rPr lang="ru-RU" dirty="0" smtClean="0"/>
              <a:t>—</a:t>
            </a:r>
            <a:r>
              <a:rPr lang="en" dirty="0" smtClean="0">
                <a:solidFill>
                  <a:srgbClr val="222222"/>
                </a:solidFill>
                <a:highlight>
                  <a:srgbClr val="FFFFFF"/>
                </a:highlight>
              </a:rPr>
              <a:t> </a:t>
            </a:r>
            <a:r>
              <a:rPr lang="en" dirty="0">
                <a:solidFill>
                  <a:srgbClr val="222222"/>
                </a:solidFill>
                <a:highlight>
                  <a:srgbClr val="FFFFFF"/>
                </a:highlight>
              </a:rPr>
              <a:t>растворяются, пока пленка покрывается трещинами и начинает шелушиться.</a:t>
            </a:r>
          </a:p>
          <a:p>
            <a:pPr lvl="0">
              <a:spcBef>
                <a:spcPts val="0"/>
              </a:spcBef>
              <a:buNone/>
            </a:pPr>
            <a:endParaRPr dirty="0">
              <a:solidFill>
                <a:srgbClr val="222222"/>
              </a:solidFill>
              <a:highlight>
                <a:srgbClr val="FFFFFF"/>
              </a:highlight>
            </a:endParaRPr>
          </a:p>
          <a:p>
            <a:pPr lvl="0">
              <a:spcBef>
                <a:spcPts val="0"/>
              </a:spcBef>
              <a:buNone/>
            </a:pPr>
            <a:r>
              <a:rPr lang="en" i="1" dirty="0">
                <a:solidFill>
                  <a:srgbClr val="222222"/>
                </a:solidFill>
                <a:highlight>
                  <a:srgbClr val="FFFFFF"/>
                </a:highlight>
              </a:rPr>
              <a:t>Дарья Курдюкова</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body" idx="1"/>
          </p:nvPr>
        </p:nvSpPr>
        <p:spPr>
          <a:xfrm>
            <a:off x="5018725" y="4623900"/>
            <a:ext cx="4312800" cy="519600"/>
          </a:xfrm>
          <a:prstGeom prst="rect">
            <a:avLst/>
          </a:prstGeom>
        </p:spPr>
        <p:txBody>
          <a:bodyPr lIns="91425" tIns="91425" rIns="91425" bIns="91425" anchor="t" anchorCtr="0">
            <a:noAutofit/>
          </a:bodyPr>
          <a:lstStyle/>
          <a:p>
            <a:pPr lvl="0" rtl="0">
              <a:spcBef>
                <a:spcPts val="0"/>
              </a:spcBef>
              <a:buNone/>
            </a:pPr>
            <a:r>
              <a:rPr lang="en" sz="1200" dirty="0"/>
              <a:t>Оля Кройтор во время перформанса «Точка опоры»</a:t>
            </a:r>
          </a:p>
        </p:txBody>
      </p:sp>
      <p:sp>
        <p:nvSpPr>
          <p:cNvPr id="92" name="Shape 92"/>
          <p:cNvSpPr txBox="1"/>
          <p:nvPr/>
        </p:nvSpPr>
        <p:spPr>
          <a:xfrm>
            <a:off x="106450" y="879600"/>
            <a:ext cx="2875500" cy="3384300"/>
          </a:xfrm>
          <a:prstGeom prst="rect">
            <a:avLst/>
          </a:prstGeom>
          <a:noFill/>
          <a:ln>
            <a:noFill/>
          </a:ln>
        </p:spPr>
        <p:txBody>
          <a:bodyPr lIns="91425" tIns="91425" rIns="91425" bIns="91425" anchor="ctr" anchorCtr="0">
            <a:noAutofit/>
          </a:bodyPr>
          <a:lstStyle/>
          <a:p>
            <a:pPr lvl="0" rtl="0">
              <a:spcBef>
                <a:spcPts val="0"/>
              </a:spcBef>
              <a:buNone/>
            </a:pPr>
            <a:endParaRPr dirty="0"/>
          </a:p>
          <a:p>
            <a:pPr lvl="0" rtl="0">
              <a:spcBef>
                <a:spcPts val="0"/>
              </a:spcBef>
              <a:buNone/>
            </a:pPr>
            <a:r>
              <a:rPr lang="en" dirty="0" smtClean="0"/>
              <a:t>Если </a:t>
            </a:r>
            <a:r>
              <a:rPr lang="en" dirty="0"/>
              <a:t>бы я тогда знала про столпников, не стала бы делать этот перформанс, потому что я имела в виду другое, хотя в чем-то, конечно, схожие мысли есть.</a:t>
            </a:r>
          </a:p>
        </p:txBody>
      </p:sp>
      <p:pic>
        <p:nvPicPr>
          <p:cNvPr id="93" name="Shape 93"/>
          <p:cNvPicPr preferRelativeResize="0"/>
          <p:nvPr/>
        </p:nvPicPr>
        <p:blipFill>
          <a:blip r:embed="rId3">
            <a:alphaModFix/>
          </a:blip>
          <a:stretch>
            <a:fillRect/>
          </a:stretch>
        </p:blipFill>
        <p:spPr>
          <a:xfrm>
            <a:off x="2981940" y="0"/>
            <a:ext cx="6162060" cy="462389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body" idx="1"/>
          </p:nvPr>
        </p:nvSpPr>
        <p:spPr>
          <a:xfrm>
            <a:off x="375025" y="0"/>
            <a:ext cx="4670400" cy="5143500"/>
          </a:xfrm>
          <a:prstGeom prst="rect">
            <a:avLst/>
          </a:prstGeom>
        </p:spPr>
        <p:txBody>
          <a:bodyPr lIns="91425" tIns="91425" rIns="91425" bIns="91425" anchor="t" anchorCtr="0">
            <a:noAutofit/>
          </a:bodyPr>
          <a:lstStyle/>
          <a:p>
            <a:pPr lvl="0">
              <a:spcBef>
                <a:spcPts val="0"/>
              </a:spcBef>
              <a:buNone/>
            </a:pPr>
            <a:r>
              <a:rPr lang="ru-RU" sz="1400" dirty="0" smtClean="0"/>
              <a:t>«</a:t>
            </a:r>
            <a:r>
              <a:rPr lang="en" sz="1400" dirty="0" smtClean="0"/>
              <a:t>Кокон</a:t>
            </a:r>
            <a:r>
              <a:rPr lang="ru-RU" sz="1400" dirty="0" smtClean="0"/>
              <a:t>»</a:t>
            </a:r>
            <a:endParaRPr lang="en" sz="1400" dirty="0"/>
          </a:p>
          <a:p>
            <a:pPr lvl="0" rtl="0">
              <a:spcBef>
                <a:spcPts val="0"/>
              </a:spcBef>
              <a:buNone/>
            </a:pPr>
            <a:r>
              <a:rPr lang="en" sz="1400" dirty="0" smtClean="0"/>
              <a:t>(продолжительность 2 часа)</a:t>
            </a:r>
          </a:p>
          <a:p>
            <a:pPr lvl="0" rtl="0">
              <a:spcBef>
                <a:spcPts val="0"/>
              </a:spcBef>
              <a:buNone/>
            </a:pPr>
            <a:r>
              <a:rPr lang="en" sz="1400" dirty="0" smtClean="0"/>
              <a:t> </a:t>
            </a:r>
            <a:endParaRPr lang="en" sz="1400" dirty="0"/>
          </a:p>
          <a:p>
            <a:pPr algn="l">
              <a:spcBef>
                <a:spcPts val="0"/>
              </a:spcBef>
              <a:buNone/>
            </a:pPr>
            <a:r>
              <a:rPr lang="en" sz="1400" dirty="0" smtClean="0"/>
              <a:t> </a:t>
            </a:r>
            <a:r>
              <a:rPr lang="ru-RU" sz="1400" dirty="0" smtClean="0"/>
              <a:t>	</a:t>
            </a:r>
            <a:r>
              <a:rPr lang="en" sz="1400" dirty="0" smtClean="0"/>
              <a:t>Во </a:t>
            </a:r>
            <a:r>
              <a:rPr lang="en" sz="1400" dirty="0"/>
              <a:t>время «Секретного перформанса» она на дереве оказалась «запеленута», «упакована» в кокон из полиэтиленовой пленки, и кокон этот на целый час «завис» выше человеческого роста</a:t>
            </a:r>
            <a:r>
              <a:rPr lang="en" sz="1400" dirty="0" smtClean="0"/>
              <a:t>.</a:t>
            </a:r>
            <a:r>
              <a:rPr lang="ru-RU" sz="1400" dirty="0" smtClean="0"/>
              <a:t> </a:t>
            </a:r>
            <a:r>
              <a:rPr lang="en" sz="1400" dirty="0" smtClean="0"/>
              <a:t>Он </a:t>
            </a:r>
            <a:r>
              <a:rPr lang="en" sz="1400" dirty="0"/>
              <a:t>стал и символом защиты, и предвестником чего-то нового, но вместе с тем словно и предупреждением </a:t>
            </a:r>
            <a:r>
              <a:rPr lang="ru-RU" sz="1400" dirty="0" smtClean="0"/>
              <a:t>—</a:t>
            </a:r>
            <a:r>
              <a:rPr lang="en" sz="1400" dirty="0" smtClean="0"/>
              <a:t> </a:t>
            </a:r>
            <a:r>
              <a:rPr lang="en" sz="1400" dirty="0"/>
              <a:t>со временем убежище может стать опасным для оказавшегося в нем странника.</a:t>
            </a:r>
          </a:p>
          <a:p>
            <a:pPr lvl="0" algn="l" rtl="0">
              <a:spcBef>
                <a:spcPts val="0"/>
              </a:spcBef>
              <a:buNone/>
            </a:pPr>
            <a:endParaRPr sz="1200" dirty="0"/>
          </a:p>
          <a:p>
            <a:pPr lvl="0" algn="l" rtl="0">
              <a:spcBef>
                <a:spcPts val="0"/>
              </a:spcBef>
              <a:buNone/>
            </a:pPr>
            <a:endParaRPr sz="1200" dirty="0"/>
          </a:p>
          <a:p>
            <a:pPr lvl="0" algn="l" rtl="0">
              <a:spcBef>
                <a:spcPts val="0"/>
              </a:spcBef>
              <a:buNone/>
            </a:pPr>
            <a:r>
              <a:rPr lang="ru-RU" sz="1200" i="1" dirty="0" smtClean="0"/>
              <a:t>	</a:t>
            </a:r>
            <a:r>
              <a:rPr lang="en" sz="1400" i="1" dirty="0" smtClean="0"/>
              <a:t>Дарья </a:t>
            </a:r>
            <a:r>
              <a:rPr lang="en" sz="1400" i="1" dirty="0"/>
              <a:t>Курдюкова</a:t>
            </a:r>
          </a:p>
          <a:p>
            <a:pPr algn="l">
              <a:spcBef>
                <a:spcPts val="0"/>
              </a:spcBef>
              <a:buNone/>
            </a:pPr>
            <a:r>
              <a:rPr lang="ru-RU" sz="1400" i="1" dirty="0"/>
              <a:t>	</a:t>
            </a:r>
            <a:r>
              <a:rPr lang="ru-RU" sz="1400" i="1" dirty="0" smtClean="0"/>
              <a:t>«</a:t>
            </a:r>
            <a:r>
              <a:rPr lang="en" sz="1400" i="1" dirty="0" smtClean="0"/>
              <a:t>Независимая </a:t>
            </a:r>
            <a:r>
              <a:rPr lang="ru-RU" sz="1400" i="1" dirty="0" smtClean="0"/>
              <a:t>г</a:t>
            </a:r>
            <a:r>
              <a:rPr lang="en" sz="1400" i="1" dirty="0" smtClean="0"/>
              <a:t>азета</a:t>
            </a:r>
            <a:r>
              <a:rPr lang="ru-RU" sz="1400" i="1" dirty="0" smtClean="0"/>
              <a:t>»</a:t>
            </a:r>
            <a:endParaRPr lang="en" sz="1400" i="1" dirty="0"/>
          </a:p>
          <a:p>
            <a:pPr lvl="0" algn="r" rtl="0">
              <a:spcBef>
                <a:spcPts val="0"/>
              </a:spcBef>
              <a:buNone/>
            </a:pPr>
            <a:endParaRPr lang="ru-RU" sz="1200" dirty="0" smtClean="0"/>
          </a:p>
          <a:p>
            <a:pPr lvl="0" algn="r" rtl="0">
              <a:spcBef>
                <a:spcPts val="0"/>
              </a:spcBef>
              <a:buNone/>
            </a:pPr>
            <a:endParaRPr lang="ru-RU" sz="1200" dirty="0"/>
          </a:p>
          <a:p>
            <a:pPr lvl="0" algn="r" rtl="0">
              <a:spcBef>
                <a:spcPts val="0"/>
              </a:spcBef>
              <a:buNone/>
            </a:pPr>
            <a:endParaRPr sz="1200" dirty="0"/>
          </a:p>
          <a:p>
            <a:pPr lvl="0" algn="r" rtl="0">
              <a:spcBef>
                <a:spcPts val="0"/>
              </a:spcBef>
              <a:buNone/>
            </a:pPr>
            <a:endParaRPr sz="1200" dirty="0"/>
          </a:p>
          <a:p>
            <a:pPr lvl="0" algn="r">
              <a:spcBef>
                <a:spcPts val="0"/>
              </a:spcBef>
              <a:buNone/>
            </a:pPr>
            <a:r>
              <a:rPr lang="ru-RU" sz="1200" dirty="0" smtClean="0"/>
              <a:t>«</a:t>
            </a:r>
            <a:r>
              <a:rPr lang="en" sz="1200" dirty="0" smtClean="0"/>
              <a:t>Архстояние</a:t>
            </a:r>
            <a:r>
              <a:rPr lang="ru-RU" sz="1200" dirty="0" smtClean="0"/>
              <a:t>-</a:t>
            </a:r>
            <a:r>
              <a:rPr lang="en" sz="1200" dirty="0" smtClean="0"/>
              <a:t>2016</a:t>
            </a:r>
            <a:r>
              <a:rPr lang="ru-RU" sz="1200" dirty="0" smtClean="0"/>
              <a:t>»</a:t>
            </a:r>
            <a:endParaRPr lang="en" sz="1200" dirty="0"/>
          </a:p>
          <a:p>
            <a:pPr lvl="0" algn="r">
              <a:spcBef>
                <a:spcPts val="0"/>
              </a:spcBef>
              <a:buNone/>
            </a:pPr>
            <a:r>
              <a:rPr lang="en" sz="1200" dirty="0"/>
              <a:t>Калужская область</a:t>
            </a:r>
          </a:p>
        </p:txBody>
      </p:sp>
      <p:pic>
        <p:nvPicPr>
          <p:cNvPr id="357" name="Shape 357"/>
          <p:cNvPicPr preferRelativeResize="0"/>
          <p:nvPr/>
        </p:nvPicPr>
        <p:blipFill>
          <a:blip r:embed="rId3">
            <a:alphaModFix/>
          </a:blip>
          <a:stretch>
            <a:fillRect/>
          </a:stretch>
        </p:blipFill>
        <p:spPr>
          <a:xfrm>
            <a:off x="5548508" y="-47350"/>
            <a:ext cx="3595491" cy="51908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Shape 362"/>
          <p:cNvSpPr txBox="1"/>
          <p:nvPr/>
        </p:nvSpPr>
        <p:spPr>
          <a:xfrm>
            <a:off x="450975" y="0"/>
            <a:ext cx="5188200" cy="1405200"/>
          </a:xfrm>
          <a:prstGeom prst="rect">
            <a:avLst/>
          </a:prstGeom>
          <a:noFill/>
          <a:ln>
            <a:noFill/>
          </a:ln>
        </p:spPr>
        <p:txBody>
          <a:bodyPr lIns="91425" tIns="91425" rIns="91425" bIns="91425" anchor="ctr" anchorCtr="0">
            <a:noAutofit/>
          </a:bodyPr>
          <a:lstStyle/>
          <a:p>
            <a:r>
              <a:rPr lang="en" dirty="0"/>
              <a:t>Когда болевые точки натянуты до абсолюта, проблемность в конце концов закрывается. Если сначала перформанс переживается как тряска, ты попадаешь в «зону турбулентности» и не можешь ничего поделать, то когда переваливаешь через какой-то рубеж, все становится на свои места. Каждый перформанс </a:t>
            </a:r>
            <a:r>
              <a:rPr lang="ru-RU" dirty="0" smtClean="0"/>
              <a:t>—</a:t>
            </a:r>
            <a:r>
              <a:rPr lang="en" dirty="0" smtClean="0"/>
              <a:t> </a:t>
            </a:r>
            <a:r>
              <a:rPr lang="en" dirty="0"/>
              <a:t>как перерождение.</a:t>
            </a:r>
          </a:p>
        </p:txBody>
      </p:sp>
      <p:pic>
        <p:nvPicPr>
          <p:cNvPr id="363" name="Shape 363" descr="!_(2)_2_Маша Гончарова.jpg"/>
          <p:cNvPicPr preferRelativeResize="0"/>
          <p:nvPr/>
        </p:nvPicPr>
        <p:blipFill>
          <a:blip r:embed="rId3">
            <a:alphaModFix/>
          </a:blip>
          <a:stretch>
            <a:fillRect/>
          </a:stretch>
        </p:blipFill>
        <p:spPr>
          <a:xfrm>
            <a:off x="249211" y="1405198"/>
            <a:ext cx="5591727" cy="3738296"/>
          </a:xfrm>
          <a:prstGeom prst="rect">
            <a:avLst/>
          </a:prstGeom>
          <a:noFill/>
          <a:ln>
            <a:noFill/>
          </a:ln>
        </p:spPr>
      </p:pic>
      <p:pic>
        <p:nvPicPr>
          <p:cNvPr id="364" name="Shape 364" descr="!_(3)_IMG_1823.JPG"/>
          <p:cNvPicPr preferRelativeResize="0"/>
          <p:nvPr/>
        </p:nvPicPr>
        <p:blipFill>
          <a:blip r:embed="rId4">
            <a:alphaModFix/>
          </a:blip>
          <a:stretch>
            <a:fillRect/>
          </a:stretch>
        </p:blipFill>
        <p:spPr>
          <a:xfrm>
            <a:off x="6080261" y="0"/>
            <a:ext cx="2894076"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Shape 98"/>
          <p:cNvPicPr preferRelativeResize="0"/>
          <p:nvPr/>
        </p:nvPicPr>
        <p:blipFill>
          <a:blip r:embed="rId3">
            <a:alphaModFix/>
          </a:blip>
          <a:stretch>
            <a:fillRect/>
          </a:stretch>
        </p:blipFill>
        <p:spPr>
          <a:xfrm>
            <a:off x="5170324" y="160749"/>
            <a:ext cx="3184800" cy="4566050"/>
          </a:xfrm>
          <a:prstGeom prst="rect">
            <a:avLst/>
          </a:prstGeom>
          <a:noFill/>
          <a:ln>
            <a:noFill/>
          </a:ln>
        </p:spPr>
      </p:pic>
      <p:pic>
        <p:nvPicPr>
          <p:cNvPr id="99" name="Shape 99"/>
          <p:cNvPicPr preferRelativeResize="0"/>
          <p:nvPr/>
        </p:nvPicPr>
        <p:blipFill>
          <a:blip r:embed="rId4">
            <a:alphaModFix/>
          </a:blip>
          <a:stretch>
            <a:fillRect/>
          </a:stretch>
        </p:blipFill>
        <p:spPr>
          <a:xfrm>
            <a:off x="884025" y="160750"/>
            <a:ext cx="3957249" cy="4566049"/>
          </a:xfrm>
          <a:prstGeom prst="rect">
            <a:avLst/>
          </a:prstGeom>
          <a:noFill/>
          <a:ln>
            <a:noFill/>
          </a:ln>
        </p:spPr>
      </p:pic>
      <p:sp>
        <p:nvSpPr>
          <p:cNvPr id="100" name="Shape 100"/>
          <p:cNvSpPr txBox="1">
            <a:spLocks noGrp="1"/>
          </p:cNvSpPr>
          <p:nvPr>
            <p:ph type="body" idx="1"/>
          </p:nvPr>
        </p:nvSpPr>
        <p:spPr>
          <a:xfrm>
            <a:off x="3242875" y="4747050"/>
            <a:ext cx="1598400" cy="559500"/>
          </a:xfrm>
          <a:prstGeom prst="rect">
            <a:avLst/>
          </a:prstGeom>
        </p:spPr>
        <p:txBody>
          <a:bodyPr lIns="91425" tIns="91425" rIns="91425" bIns="91425" anchor="t" anchorCtr="0">
            <a:noAutofit/>
          </a:bodyPr>
          <a:lstStyle/>
          <a:p>
            <a:pPr lvl="0" rtl="0">
              <a:spcBef>
                <a:spcPts val="0"/>
              </a:spcBef>
              <a:buNone/>
            </a:pPr>
            <a:r>
              <a:rPr lang="en" sz="1200"/>
              <a:t>Пластина VI века</a:t>
            </a:r>
          </a:p>
        </p:txBody>
      </p:sp>
      <p:sp>
        <p:nvSpPr>
          <p:cNvPr id="101" name="Shape 101"/>
          <p:cNvSpPr txBox="1"/>
          <p:nvPr/>
        </p:nvSpPr>
        <p:spPr>
          <a:xfrm>
            <a:off x="5911475" y="4726800"/>
            <a:ext cx="2553900" cy="600000"/>
          </a:xfrm>
          <a:prstGeom prst="rect">
            <a:avLst/>
          </a:prstGeom>
          <a:noFill/>
          <a:ln>
            <a:noFill/>
          </a:ln>
        </p:spPr>
        <p:txBody>
          <a:bodyPr lIns="91425" tIns="91425" rIns="91425" bIns="91425" anchor="t" anchorCtr="0">
            <a:noAutofit/>
          </a:bodyPr>
          <a:lstStyle/>
          <a:p>
            <a:pPr marL="285750" lvl="0" indent="-241300" algn="ctr" rtl="0">
              <a:spcBef>
                <a:spcPts val="360"/>
              </a:spcBef>
              <a:buClr>
                <a:schemeClr val="dk1"/>
              </a:buClr>
              <a:buSzPct val="91666"/>
              <a:buFont typeface="Arial"/>
              <a:buNone/>
            </a:pPr>
            <a:r>
              <a:rPr lang="en" sz="1200" dirty="0">
                <a:solidFill>
                  <a:schemeClr val="dk1"/>
                </a:solidFill>
              </a:rPr>
              <a:t>Оля Кройтор. </a:t>
            </a:r>
            <a:r>
              <a:rPr lang="en" sz="1200" dirty="0" smtClean="0">
                <a:solidFill>
                  <a:schemeClr val="dk1"/>
                </a:solidFill>
              </a:rPr>
              <a:t>Точка опоры</a:t>
            </a:r>
            <a:endParaRPr lang="en" sz="1200" dirty="0">
              <a:solidFill>
                <a:schemeClr val="dk1"/>
              </a:solidFill>
            </a:endParaRPr>
          </a:p>
          <a:p>
            <a:pPr lvl="0">
              <a:spcBef>
                <a:spcPts val="0"/>
              </a:spcBef>
              <a:buNone/>
            </a:pP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Shape 106"/>
          <p:cNvSpPr txBox="1">
            <a:spLocks noGrp="1"/>
          </p:cNvSpPr>
          <p:nvPr>
            <p:ph type="body" idx="1"/>
          </p:nvPr>
        </p:nvSpPr>
        <p:spPr>
          <a:xfrm>
            <a:off x="6911600" y="4484700"/>
            <a:ext cx="2277000" cy="658800"/>
          </a:xfrm>
          <a:prstGeom prst="rect">
            <a:avLst/>
          </a:prstGeom>
        </p:spPr>
        <p:txBody>
          <a:bodyPr lIns="91425" tIns="91425" rIns="91425" bIns="91425" anchor="t" anchorCtr="0">
            <a:noAutofit/>
          </a:bodyPr>
          <a:lstStyle/>
          <a:p>
            <a:pPr lvl="0">
              <a:spcBef>
                <a:spcPts val="0"/>
              </a:spcBef>
              <a:buNone/>
            </a:pPr>
            <a:r>
              <a:rPr lang="en" sz="1200" u="sng">
                <a:solidFill>
                  <a:schemeClr val="hlink"/>
                </a:solidFill>
                <a:hlinkClick r:id="rId3"/>
              </a:rPr>
              <a:t>http://www.metronews.ru/</a:t>
            </a:r>
          </a:p>
        </p:txBody>
      </p:sp>
      <p:pic>
        <p:nvPicPr>
          <p:cNvPr id="107" name="Shape 107"/>
          <p:cNvPicPr preferRelativeResize="0"/>
          <p:nvPr/>
        </p:nvPicPr>
        <p:blipFill rotWithShape="1">
          <a:blip r:embed="rId4">
            <a:alphaModFix/>
          </a:blip>
          <a:srcRect l="36357" t="6882" r="26880" b="2200"/>
          <a:stretch/>
        </p:blipFill>
        <p:spPr>
          <a:xfrm>
            <a:off x="3824887" y="0"/>
            <a:ext cx="2710188" cy="4218350"/>
          </a:xfrm>
          <a:prstGeom prst="rect">
            <a:avLst/>
          </a:prstGeom>
          <a:noFill/>
          <a:ln>
            <a:noFill/>
          </a:ln>
        </p:spPr>
      </p:pic>
      <p:pic>
        <p:nvPicPr>
          <p:cNvPr id="108" name="Shape 108"/>
          <p:cNvPicPr preferRelativeResize="0"/>
          <p:nvPr/>
        </p:nvPicPr>
        <p:blipFill rotWithShape="1">
          <a:blip r:embed="rId5">
            <a:alphaModFix/>
          </a:blip>
          <a:srcRect l="24966" t="1370" r="22814" b="-1370"/>
          <a:stretch/>
        </p:blipFill>
        <p:spPr>
          <a:xfrm>
            <a:off x="8" y="-12"/>
            <a:ext cx="3566817" cy="4298725"/>
          </a:xfrm>
          <a:prstGeom prst="rect">
            <a:avLst/>
          </a:prstGeom>
          <a:noFill/>
          <a:ln>
            <a:noFill/>
          </a:ln>
        </p:spPr>
      </p:pic>
      <p:pic>
        <p:nvPicPr>
          <p:cNvPr id="109" name="Shape 109"/>
          <p:cNvPicPr preferRelativeResize="0"/>
          <p:nvPr/>
        </p:nvPicPr>
        <p:blipFill rotWithShape="1">
          <a:blip r:embed="rId6">
            <a:alphaModFix/>
          </a:blip>
          <a:srcRect l="26205" t="20643" r="16998" b="2927"/>
          <a:stretch/>
        </p:blipFill>
        <p:spPr>
          <a:xfrm>
            <a:off x="6793125" y="0"/>
            <a:ext cx="2350875" cy="4218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body" idx="1"/>
          </p:nvPr>
        </p:nvSpPr>
        <p:spPr>
          <a:xfrm>
            <a:off x="7236296" y="2714650"/>
            <a:ext cx="1782679" cy="741000"/>
          </a:xfrm>
          <a:prstGeom prst="rect">
            <a:avLst/>
          </a:prstGeom>
        </p:spPr>
        <p:txBody>
          <a:bodyPr lIns="91425" tIns="91425" rIns="91425" bIns="91425" anchor="t" anchorCtr="0">
            <a:noAutofit/>
          </a:bodyPr>
          <a:lstStyle/>
          <a:p>
            <a:pPr lvl="0" algn="l">
              <a:spcBef>
                <a:spcPts val="0"/>
              </a:spcBef>
              <a:buNone/>
            </a:pPr>
            <a:r>
              <a:rPr lang="en" sz="1100" dirty="0" smtClean="0"/>
              <a:t>Без названия</a:t>
            </a:r>
            <a:endParaRPr lang="en" sz="1100" dirty="0"/>
          </a:p>
          <a:p>
            <a:pPr lvl="0" algn="l">
              <a:spcBef>
                <a:spcPts val="0"/>
              </a:spcBef>
              <a:buNone/>
            </a:pPr>
            <a:r>
              <a:rPr lang="ru-RU" sz="1100" dirty="0" smtClean="0"/>
              <a:t>Х</a:t>
            </a:r>
            <a:r>
              <a:rPr lang="en" sz="1100" dirty="0" smtClean="0"/>
              <a:t>олст</a:t>
            </a:r>
            <a:r>
              <a:rPr lang="ru-RU" sz="1100" dirty="0" smtClean="0"/>
              <a:t>, </a:t>
            </a:r>
            <a:r>
              <a:rPr lang="en" sz="1100" dirty="0" smtClean="0"/>
              <a:t>комиксы,</a:t>
            </a:r>
            <a:r>
              <a:rPr lang="ru-RU" sz="1100" dirty="0"/>
              <a:t> </a:t>
            </a:r>
            <a:r>
              <a:rPr lang="en" sz="1100" dirty="0" smtClean="0"/>
              <a:t>акрил</a:t>
            </a:r>
            <a:endParaRPr lang="en" sz="1100" dirty="0"/>
          </a:p>
          <a:p>
            <a:pPr lvl="0" algn="l">
              <a:spcBef>
                <a:spcPts val="0"/>
              </a:spcBef>
              <a:buNone/>
            </a:pPr>
            <a:r>
              <a:rPr lang="en" sz="1100" dirty="0" smtClean="0"/>
              <a:t>150</a:t>
            </a:r>
            <a:r>
              <a:rPr lang="ru-RU" sz="1100" dirty="0" smtClean="0"/>
              <a:t> </a:t>
            </a:r>
            <a:r>
              <a:rPr lang="en-US" sz="1100" dirty="0" smtClean="0"/>
              <a:t>x</a:t>
            </a:r>
            <a:r>
              <a:rPr lang="ru-RU" sz="1100" dirty="0" smtClean="0"/>
              <a:t> </a:t>
            </a:r>
            <a:r>
              <a:rPr lang="en" sz="1100" dirty="0" smtClean="0"/>
              <a:t>160</a:t>
            </a:r>
            <a:r>
              <a:rPr lang="ru-RU" sz="1100" dirty="0" smtClean="0"/>
              <a:t> см</a:t>
            </a:r>
            <a:endParaRPr lang="en" sz="1100" dirty="0"/>
          </a:p>
        </p:txBody>
      </p:sp>
      <p:pic>
        <p:nvPicPr>
          <p:cNvPr id="115" name="Shape 115" descr="Kroytor Olya4.jpg"/>
          <p:cNvPicPr preferRelativeResize="0"/>
          <p:nvPr/>
        </p:nvPicPr>
        <p:blipFill>
          <a:blip r:embed="rId3">
            <a:alphaModFix/>
          </a:blip>
          <a:stretch>
            <a:fillRect/>
          </a:stretch>
        </p:blipFill>
        <p:spPr>
          <a:xfrm>
            <a:off x="0" y="0"/>
            <a:ext cx="4794649" cy="5143498"/>
          </a:xfrm>
          <a:prstGeom prst="rect">
            <a:avLst/>
          </a:prstGeom>
          <a:noFill/>
          <a:ln>
            <a:noFill/>
          </a:ln>
        </p:spPr>
      </p:pic>
      <p:pic>
        <p:nvPicPr>
          <p:cNvPr id="116" name="Shape 116" descr="scrin1.jpg"/>
          <p:cNvPicPr preferRelativeResize="0"/>
          <p:nvPr/>
        </p:nvPicPr>
        <p:blipFill>
          <a:blip r:embed="rId4">
            <a:alphaModFix/>
          </a:blip>
          <a:stretch>
            <a:fillRect/>
          </a:stretch>
        </p:blipFill>
        <p:spPr>
          <a:xfrm>
            <a:off x="4922125" y="162512"/>
            <a:ext cx="4096848" cy="24431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Shape 121" descr="7_1.jpg"/>
          <p:cNvPicPr preferRelativeResize="0"/>
          <p:nvPr/>
        </p:nvPicPr>
        <p:blipFill>
          <a:blip r:embed="rId3">
            <a:alphaModFix/>
          </a:blip>
          <a:stretch>
            <a:fillRect/>
          </a:stretch>
        </p:blipFill>
        <p:spPr>
          <a:xfrm>
            <a:off x="0" y="0"/>
            <a:ext cx="3555575" cy="5133068"/>
          </a:xfrm>
          <a:prstGeom prst="rect">
            <a:avLst/>
          </a:prstGeom>
          <a:noFill/>
          <a:ln>
            <a:noFill/>
          </a:ln>
        </p:spPr>
      </p:pic>
      <p:pic>
        <p:nvPicPr>
          <p:cNvPr id="122" name="Shape 122" descr="8_2.jpg"/>
          <p:cNvPicPr preferRelativeResize="0"/>
          <p:nvPr/>
        </p:nvPicPr>
        <p:blipFill>
          <a:blip r:embed="rId4">
            <a:alphaModFix/>
          </a:blip>
          <a:stretch>
            <a:fillRect/>
          </a:stretch>
        </p:blipFill>
        <p:spPr>
          <a:xfrm>
            <a:off x="5588434" y="0"/>
            <a:ext cx="3555566" cy="5143498"/>
          </a:xfrm>
          <a:prstGeom prst="rect">
            <a:avLst/>
          </a:prstGeom>
          <a:noFill/>
          <a:ln>
            <a:noFill/>
          </a:ln>
        </p:spPr>
      </p:pic>
      <p:sp>
        <p:nvSpPr>
          <p:cNvPr id="123" name="Shape 123"/>
          <p:cNvSpPr txBox="1"/>
          <p:nvPr/>
        </p:nvSpPr>
        <p:spPr>
          <a:xfrm>
            <a:off x="3600425" y="3528200"/>
            <a:ext cx="1259608" cy="744000"/>
          </a:xfrm>
          <a:prstGeom prst="rect">
            <a:avLst/>
          </a:prstGeom>
          <a:noFill/>
          <a:ln>
            <a:noFill/>
          </a:ln>
        </p:spPr>
        <p:txBody>
          <a:bodyPr lIns="91425" tIns="91425" rIns="91425" bIns="91425" anchor="t" anchorCtr="0">
            <a:noAutofit/>
          </a:bodyPr>
          <a:lstStyle/>
          <a:p>
            <a:pPr lvl="0">
              <a:spcBef>
                <a:spcPts val="0"/>
              </a:spcBef>
              <a:buNone/>
            </a:pPr>
            <a:r>
              <a:rPr lang="en" sz="1200" dirty="0"/>
              <a:t>Ситуация </a:t>
            </a:r>
            <a:r>
              <a:rPr lang="en" sz="1200" dirty="0" smtClean="0"/>
              <a:t>№</a:t>
            </a:r>
            <a:r>
              <a:rPr lang="ru-RU" sz="1200" dirty="0"/>
              <a:t> </a:t>
            </a:r>
            <a:r>
              <a:rPr lang="en" sz="1200" dirty="0" smtClean="0"/>
              <a:t>7</a:t>
            </a:r>
            <a:endParaRPr lang="en" sz="1200" dirty="0"/>
          </a:p>
          <a:p>
            <a:pPr lvl="0">
              <a:spcBef>
                <a:spcPts val="0"/>
              </a:spcBef>
              <a:buNone/>
            </a:pPr>
            <a:r>
              <a:rPr lang="en" sz="1200" dirty="0"/>
              <a:t>Коллаж</a:t>
            </a:r>
          </a:p>
          <a:p>
            <a:pPr lvl="0">
              <a:spcBef>
                <a:spcPts val="0"/>
              </a:spcBef>
              <a:buNone/>
            </a:pPr>
            <a:r>
              <a:rPr lang="en" sz="1200" dirty="0" smtClean="0"/>
              <a:t>150</a:t>
            </a:r>
            <a:r>
              <a:rPr lang="ru-RU" sz="1200" dirty="0" smtClean="0"/>
              <a:t> х </a:t>
            </a:r>
            <a:r>
              <a:rPr lang="en" sz="1200" dirty="0" smtClean="0"/>
              <a:t>100</a:t>
            </a:r>
            <a:r>
              <a:rPr lang="ru-RU" sz="1200" dirty="0" smtClean="0"/>
              <a:t> см</a:t>
            </a:r>
            <a:endParaRPr lang="en" sz="1200" dirty="0"/>
          </a:p>
        </p:txBody>
      </p:sp>
      <p:sp>
        <p:nvSpPr>
          <p:cNvPr id="124" name="Shape 124"/>
          <p:cNvSpPr txBox="1"/>
          <p:nvPr/>
        </p:nvSpPr>
        <p:spPr>
          <a:xfrm>
            <a:off x="4427984" y="4389075"/>
            <a:ext cx="1221541" cy="744000"/>
          </a:xfrm>
          <a:prstGeom prst="rect">
            <a:avLst/>
          </a:prstGeom>
          <a:noFill/>
          <a:ln>
            <a:noFill/>
          </a:ln>
        </p:spPr>
        <p:txBody>
          <a:bodyPr lIns="91425" tIns="91425" rIns="91425" bIns="91425" anchor="t" anchorCtr="0">
            <a:noAutofit/>
          </a:bodyPr>
          <a:lstStyle/>
          <a:p>
            <a:pPr lvl="0" rtl="0">
              <a:spcBef>
                <a:spcPts val="0"/>
              </a:spcBef>
              <a:buNone/>
            </a:pPr>
            <a:r>
              <a:rPr lang="en" sz="1200" dirty="0"/>
              <a:t>Ситуация </a:t>
            </a:r>
            <a:r>
              <a:rPr lang="en" sz="1200" dirty="0" smtClean="0"/>
              <a:t>№</a:t>
            </a:r>
            <a:r>
              <a:rPr lang="ru-RU" sz="1200" dirty="0" smtClean="0"/>
              <a:t> </a:t>
            </a:r>
            <a:r>
              <a:rPr lang="en" sz="1200" dirty="0" smtClean="0"/>
              <a:t>5</a:t>
            </a:r>
            <a:endParaRPr lang="en" sz="1200" dirty="0"/>
          </a:p>
          <a:p>
            <a:pPr lvl="0" rtl="0">
              <a:spcBef>
                <a:spcPts val="0"/>
              </a:spcBef>
              <a:buNone/>
            </a:pPr>
            <a:r>
              <a:rPr lang="en" sz="1200" dirty="0"/>
              <a:t>Коллаж</a:t>
            </a:r>
          </a:p>
          <a:p>
            <a:pPr lvl="0" rtl="0">
              <a:spcBef>
                <a:spcPts val="0"/>
              </a:spcBef>
              <a:buNone/>
            </a:pPr>
            <a:r>
              <a:rPr lang="en" sz="1200" dirty="0" smtClean="0"/>
              <a:t>150</a:t>
            </a:r>
            <a:r>
              <a:rPr lang="ru-RU" sz="1200" dirty="0" smtClean="0"/>
              <a:t> х </a:t>
            </a:r>
            <a:r>
              <a:rPr lang="en" sz="1200" dirty="0" smtClean="0"/>
              <a:t>100</a:t>
            </a:r>
            <a:r>
              <a:rPr lang="ru-RU" sz="1200" dirty="0" smtClean="0"/>
              <a:t> см</a:t>
            </a:r>
            <a:endParaRPr lang="en"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Shape 129" descr="4_1.jpg"/>
          <p:cNvPicPr preferRelativeResize="0"/>
          <p:nvPr/>
        </p:nvPicPr>
        <p:blipFill>
          <a:blip r:embed="rId3">
            <a:alphaModFix/>
          </a:blip>
          <a:stretch>
            <a:fillRect/>
          </a:stretch>
        </p:blipFill>
        <p:spPr>
          <a:xfrm>
            <a:off x="0" y="0"/>
            <a:ext cx="3704396" cy="5143501"/>
          </a:xfrm>
          <a:prstGeom prst="rect">
            <a:avLst/>
          </a:prstGeom>
          <a:noFill/>
          <a:ln>
            <a:noFill/>
          </a:ln>
        </p:spPr>
      </p:pic>
      <p:pic>
        <p:nvPicPr>
          <p:cNvPr id="130" name="Shape 130" descr="5.jpg"/>
          <p:cNvPicPr preferRelativeResize="0"/>
          <p:nvPr/>
        </p:nvPicPr>
        <p:blipFill>
          <a:blip r:embed="rId4">
            <a:alphaModFix/>
          </a:blip>
          <a:stretch>
            <a:fillRect/>
          </a:stretch>
        </p:blipFill>
        <p:spPr>
          <a:xfrm>
            <a:off x="5451761" y="0"/>
            <a:ext cx="3692226" cy="5143498"/>
          </a:xfrm>
          <a:prstGeom prst="rect">
            <a:avLst/>
          </a:prstGeom>
          <a:noFill/>
          <a:ln>
            <a:noFill/>
          </a:ln>
        </p:spPr>
      </p:pic>
      <p:sp>
        <p:nvSpPr>
          <p:cNvPr id="131" name="Shape 131"/>
          <p:cNvSpPr txBox="1"/>
          <p:nvPr/>
        </p:nvSpPr>
        <p:spPr>
          <a:xfrm>
            <a:off x="3651200" y="3705450"/>
            <a:ext cx="1197600" cy="744000"/>
          </a:xfrm>
          <a:prstGeom prst="rect">
            <a:avLst/>
          </a:prstGeom>
          <a:noFill/>
          <a:ln>
            <a:noFill/>
          </a:ln>
        </p:spPr>
        <p:txBody>
          <a:bodyPr lIns="91425" tIns="91425" rIns="91425" bIns="91425" anchor="t" anchorCtr="0">
            <a:noAutofit/>
          </a:bodyPr>
          <a:lstStyle/>
          <a:p>
            <a:pPr lvl="0" rtl="0">
              <a:spcBef>
                <a:spcPts val="0"/>
              </a:spcBef>
              <a:buNone/>
            </a:pPr>
            <a:r>
              <a:rPr lang="en" sz="1200" dirty="0"/>
              <a:t>Ситуация </a:t>
            </a:r>
            <a:r>
              <a:rPr lang="en" sz="1200" dirty="0" smtClean="0"/>
              <a:t>№</a:t>
            </a:r>
            <a:r>
              <a:rPr lang="ru-RU" sz="1200" dirty="0" smtClean="0"/>
              <a:t> </a:t>
            </a:r>
            <a:r>
              <a:rPr lang="en" sz="1200" dirty="0" smtClean="0"/>
              <a:t>3</a:t>
            </a:r>
            <a:endParaRPr lang="en" sz="1200" dirty="0"/>
          </a:p>
          <a:p>
            <a:pPr lvl="0" rtl="0">
              <a:spcBef>
                <a:spcPts val="0"/>
              </a:spcBef>
              <a:buNone/>
            </a:pPr>
            <a:r>
              <a:rPr lang="en" sz="1200" dirty="0"/>
              <a:t>Коллаж</a:t>
            </a:r>
          </a:p>
          <a:p>
            <a:pPr lvl="0" rtl="0">
              <a:spcBef>
                <a:spcPts val="0"/>
              </a:spcBef>
              <a:buNone/>
            </a:pPr>
            <a:r>
              <a:rPr lang="en" sz="1200" dirty="0" smtClean="0"/>
              <a:t>100</a:t>
            </a:r>
            <a:r>
              <a:rPr lang="ru-RU" sz="1200" dirty="0" smtClean="0"/>
              <a:t> х </a:t>
            </a:r>
            <a:r>
              <a:rPr lang="en" sz="1200" dirty="0" smtClean="0"/>
              <a:t>70</a:t>
            </a:r>
            <a:r>
              <a:rPr lang="ru-RU" sz="1200" dirty="0" smtClean="0"/>
              <a:t> см</a:t>
            </a:r>
            <a:endParaRPr lang="en" sz="1200" dirty="0"/>
          </a:p>
        </p:txBody>
      </p:sp>
      <p:sp>
        <p:nvSpPr>
          <p:cNvPr id="132" name="Shape 132"/>
          <p:cNvSpPr txBox="1"/>
          <p:nvPr/>
        </p:nvSpPr>
        <p:spPr>
          <a:xfrm>
            <a:off x="4250000" y="4399500"/>
            <a:ext cx="1201750" cy="744000"/>
          </a:xfrm>
          <a:prstGeom prst="rect">
            <a:avLst/>
          </a:prstGeom>
          <a:noFill/>
          <a:ln>
            <a:noFill/>
          </a:ln>
        </p:spPr>
        <p:txBody>
          <a:bodyPr lIns="91425" tIns="91425" rIns="91425" bIns="91425" anchor="t" anchorCtr="0">
            <a:noAutofit/>
          </a:bodyPr>
          <a:lstStyle/>
          <a:p>
            <a:pPr lvl="0" rtl="0">
              <a:spcBef>
                <a:spcPts val="0"/>
              </a:spcBef>
              <a:buNone/>
            </a:pPr>
            <a:r>
              <a:rPr lang="en" sz="1200" dirty="0"/>
              <a:t>Ситуация </a:t>
            </a:r>
            <a:r>
              <a:rPr lang="en" sz="1200" dirty="0" smtClean="0"/>
              <a:t>№</a:t>
            </a:r>
            <a:r>
              <a:rPr lang="ru-RU" sz="1200" dirty="0" smtClean="0"/>
              <a:t> </a:t>
            </a:r>
            <a:r>
              <a:rPr lang="en" sz="1200" dirty="0" smtClean="0"/>
              <a:t>8</a:t>
            </a:r>
            <a:endParaRPr lang="en" sz="1200" dirty="0"/>
          </a:p>
          <a:p>
            <a:pPr lvl="0" rtl="0">
              <a:spcBef>
                <a:spcPts val="0"/>
              </a:spcBef>
              <a:buNone/>
            </a:pPr>
            <a:r>
              <a:rPr lang="en" sz="1200" dirty="0"/>
              <a:t>Коллаж</a:t>
            </a:r>
          </a:p>
          <a:p>
            <a:pPr lvl="0" rtl="0">
              <a:spcBef>
                <a:spcPts val="0"/>
              </a:spcBef>
              <a:buNone/>
            </a:pPr>
            <a:r>
              <a:rPr lang="en" sz="1200" dirty="0" smtClean="0"/>
              <a:t>1</a:t>
            </a:r>
            <a:r>
              <a:rPr lang="ru-RU" sz="1200" dirty="0" smtClean="0"/>
              <a:t>0</a:t>
            </a:r>
            <a:r>
              <a:rPr lang="en" sz="1200" dirty="0" smtClean="0"/>
              <a:t>0</a:t>
            </a:r>
            <a:r>
              <a:rPr lang="ru-RU" sz="1200" dirty="0" smtClean="0"/>
              <a:t> х 7</a:t>
            </a:r>
            <a:r>
              <a:rPr lang="en" sz="1200" dirty="0" smtClean="0"/>
              <a:t>0</a:t>
            </a:r>
            <a:r>
              <a:rPr lang="ru-RU" sz="1200" dirty="0" smtClean="0"/>
              <a:t> см</a:t>
            </a:r>
            <a:endParaRPr lang="en" sz="1200" dirty="0"/>
          </a:p>
        </p:txBody>
      </p:sp>
    </p:spTree>
  </p:cSld>
  <p:clrMapOvr>
    <a:masterClrMapping/>
  </p:clrMapOvr>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155</TotalTime>
  <Words>1330</Words>
  <Application>Microsoft Office PowerPoint</Application>
  <PresentationFormat>Экран (16:9)</PresentationFormat>
  <Paragraphs>189</Paragraphs>
  <Slides>41</Slides>
  <Notes>41</Notes>
  <HiddenSlides>0</HiddenSlides>
  <MMClips>0</MMClips>
  <ScaleCrop>false</ScaleCrop>
  <HeadingPairs>
    <vt:vector size="4" baseType="variant">
      <vt:variant>
        <vt:lpstr>Тема</vt:lpstr>
      </vt:variant>
      <vt:variant>
        <vt:i4>2</vt:i4>
      </vt:variant>
      <vt:variant>
        <vt:lpstr>Заголовки слайдов</vt:lpstr>
      </vt:variant>
      <vt:variant>
        <vt:i4>41</vt:i4>
      </vt:variant>
    </vt:vector>
  </HeadingPairs>
  <TitlesOfParts>
    <vt:vector size="43" baseType="lpstr">
      <vt:lpstr>simple-light-2</vt:lpstr>
      <vt:lpstr>Custom Theme</vt:lpstr>
      <vt:lpstr>Ольга Кройтор</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Ольга Кройтор</dc:title>
  <dc:creator>Irina</dc:creator>
  <cp:lastModifiedBy>Irina</cp:lastModifiedBy>
  <cp:revision>13</cp:revision>
  <dcterms:modified xsi:type="dcterms:W3CDTF">2016-08-02T11:31:19Z</dcterms:modified>
</cp:coreProperties>
</file>